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65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539553"/>
            <a:ext cx="5829300" cy="648071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3">
                    <a:lumMod val="50000"/>
                  </a:schemeClr>
                </a:solidFill>
              </a:rPr>
              <a:t>СОВЕТЫ 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РОДИТЕЛЯМ: «КАК </a:t>
            </a: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</a:rPr>
              <a:t>НАУЧИТЬ РЕБЕНКА ЛИЧНОЙ БЕЗОПАСНОСТИ НА 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УЛИЦАХ»</a:t>
            </a:r>
            <a:endParaRPr lang="ru-RU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8680" y="1331640"/>
            <a:ext cx="5544616" cy="727280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1600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Незнакомец  и опасность</a:t>
            </a:r>
          </a:p>
          <a:p>
            <a:pPr algn="l">
              <a:lnSpc>
                <a:spcPct val="150000"/>
              </a:lnSpc>
            </a:pP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семье есть маленький ребенок, хочется дать ему все самое лучшее, обезопасить его от всех дурных влияний внешнего мира. Одна из таких проблем - незнакомые люди. Чужие дяди и тети с плохими намерениями могут подстерегать детишек в любом возрасте. К сожалению, мы слишком часто видим по телевизору и читаем в газетах объявления о пропаже детей и другие неприятные случаи, виновниками которых становятся незнакомые люди. Как же лучше объяснить ребенку, что незнакомые люди представляют собой опасность? Вот некоторые советы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5-7 лет </a:t>
            </a:r>
          </a:p>
          <a:p>
            <a:pPr algn="l">
              <a:lnSpc>
                <a:spcPct val="150000"/>
              </a:lnSpc>
            </a:pP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возрасте ребенок сам может отличить, что хорошо, что плохо, где правда, и где ложь. Но, конечно же, не на взрослом уровне. В этом случае попробуйте объяснить ему, что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</a:t>
            </a:r>
          </a:p>
          <a:p>
            <a:pPr algn="l">
              <a:lnSpc>
                <a:spcPct val="150000"/>
              </a:lnSpc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разговаривать с незнакомцами на примере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могут быть даже мультфильмы. Например, 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поросенка", "Волк и семеро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козлят". В этом</a:t>
            </a:r>
          </a:p>
          <a:p>
            <a:pPr algn="l">
              <a:lnSpc>
                <a:spcPct val="150000"/>
              </a:lnSpc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возрасте дети не только гуляют на улице</a:t>
            </a:r>
          </a:p>
          <a:p>
            <a:pPr algn="l">
              <a:lnSpc>
                <a:spcPct val="150000"/>
              </a:lnSpc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расстоянии со взрослым, но и</a:t>
            </a:r>
          </a:p>
          <a:p>
            <a:pPr algn="l">
              <a:lnSpc>
                <a:spcPct val="150000"/>
              </a:lnSpc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 остаются дома одни, что на руку </a:t>
            </a:r>
          </a:p>
          <a:p>
            <a:pPr algn="l">
              <a:lnSpc>
                <a:spcPct val="150000"/>
              </a:lnSpc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квартирным ворам. 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85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80" y="467544"/>
            <a:ext cx="5760640" cy="79928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Почаще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рассказывайте ребенку случаи из жизни, читайте ему хронику происшествий. Научите сына или дочь хотя бы держать дистанцию при случайном разговоре с незнакомым человеком - не менее двух метров, чтобы в случае чего ребенок мог просто убежать. 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400" b="1" u="sng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6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 помнить правила </a:t>
            </a:r>
            <a:r>
              <a:rPr lang="ru-RU" sz="1600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четырех «НЕ»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разговаривать с незнакомцами и не впускать их в дом!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заходить с незнакомцами в лифт и подъезд!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садиться в машину к незнакомцам!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уходить на улице далеко от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400" b="1" u="sng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16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каких ситуациях всегда отвечать «нет»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тебе предлагают зайти в гости или подвезти до дома, пусть даже это будет сосед.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 тобой в школу или в детский сад пришел посторонний, а родители тебя не предупреждали.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отсутствие родителей пришел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малознакомый человек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впускать его в квартиру </a:t>
            </a:r>
            <a:endParaRPr lang="ru-RU" sz="14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идти с ним куда-нибудь.</a:t>
            </a:r>
          </a:p>
          <a:p>
            <a:pPr>
              <a:lnSpc>
                <a:spcPct val="150000"/>
              </a:lnSpc>
            </a:pP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новый человек угощает чем-то.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4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86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696" y="827584"/>
            <a:ext cx="5616624" cy="734063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1600" b="1" u="sng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1600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личной безопасности дома и на улице: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400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Нельзя открывать дверь незнакомому человеку, даже если он в форме врача, милиционера, почтальона.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Нельзя разговаривать на улице с незнакомыми людьми, особенно, если они что-нибудь предлагают (покататься на машине, подвезти до дома, съездить за конфетами, в кино и др.).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Если незнакомый человек пытается открыть дверь, нужно позвонить в полицию и назвать свой адрес, постучать в стену соседям или позвонить им.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Нельзя впускать в дом людей, которые говорят, что они пришли по просьбе родителей. Родители должны об этом сообщить.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26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466</Words>
  <Application>Microsoft Office PowerPoint</Application>
  <PresentationFormat>Экран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СОВЕТЫ РОДИТЕЛЯМ: «КАК НАУЧИТЬ РЕБЕНКА ЛИЧНОЙ БЕЗОПАСНОСТИ НА УЛИЦАХ»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РОДИТЕЛЯМ. КАК НАУЧИТЬ РЕБЕНКА ЛИЧНОЙ БЕЗОПАСНОСТИ НА УЛИЦАХ</dc:title>
  <dc:creator>u190112i</dc:creator>
  <cp:lastModifiedBy>u190112i</cp:lastModifiedBy>
  <cp:revision>5</cp:revision>
  <dcterms:created xsi:type="dcterms:W3CDTF">2020-05-19T04:23:58Z</dcterms:created>
  <dcterms:modified xsi:type="dcterms:W3CDTF">2020-05-19T04:39:23Z</dcterms:modified>
</cp:coreProperties>
</file>