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65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2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9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3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6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6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2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5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3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54AC7-0372-40B8-A423-696AF1770FE5}" type="datetimeFigureOut">
              <a:rPr lang="ru-RU" smtClean="0"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7125-403B-48BB-82A6-14F55F5A9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9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373216"/>
            <a:ext cx="4392488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Подготовила Савенкова О.М. 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воспитатель 2 мл. группы.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МБДОУ№48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-73000" r="1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149080"/>
            <a:ext cx="6048672" cy="2708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Мы решили вшестером 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Двор свой сами разгребём!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Дружно сделаем уборку,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Смастерим крутую горку.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Чтобы было во дворе,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Где кататься детворе!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509120"/>
            <a:ext cx="5148064" cy="2348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Кубарёшкой, плюх в сугроб!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Всё лицо в снегу! Продрог!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не хочется домой,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Вот как весело зимой!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9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869160"/>
            <a:ext cx="8064896" cy="1257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Спасибо за внимание</a:t>
            </a:r>
            <a:endParaRPr lang="ru-RU" sz="4800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2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Раскрыла снежные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обятья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,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Деревья все одела в платья.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Стоит холодная погода.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Какое это время года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2276872"/>
            <a:ext cx="6876256" cy="458112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78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3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-47000" r="7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581128"/>
            <a:ext cx="5868144" cy="22768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Он не мал и не велик, Снежно белый снеговик. У него морковкой нос, Очень любит он мороз, В стужу, он не замерзает. А весна приходит – тает. Что же делать, как же быть? Как его нам сохранить? Может белый холодильник, Для снеговика купить?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6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3997" y="4437112"/>
            <a:ext cx="5508104" cy="2304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веселый снеговик,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тёплым шарфиком на шее,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Говорил: - Я не болею! 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Улыбался всем: - Привык!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1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2000" t="-47000" r="9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293096"/>
            <a:ext cx="6696744" cy="25649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 сугробам ноги ходят. Спор с сугробами заводят: - Не увязнем мы в снегу, - Говорили на бегу, - И пройдем там, где нам нужно. Лыжи нас поддержат дружно, Им сугробы не помеха. Снег для них - одна утеха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1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861048"/>
            <a:ext cx="5508104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Хитрые санки    Мои санки едут сами, Без мотора, без коня, То и дело мои санки Убегают от меня. Не успею сесть верхом, Санки - с места и бегом... Мои санки едут сами, Без мотора, без коня. А под горкой мои санки За сугробом ждут меня. Непослушным, скучно им Подниматься вверх одним.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1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t="-47000" r="16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3717032"/>
            <a:ext cx="5256584" cy="31409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Лёд давно уже нас ждёт -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 каток народ идёт.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Мы, конечно, на катке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 кружимся налегке.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То вперёд, потом - назад,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Даже прыгаем подряд!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1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98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1" y="188640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Вот теперь устроим бой!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Приготовить «шарики»!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скомандую: «Огонь!»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Целься в спину, в валенки.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9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312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         Раскрыла снежные обятья, Деревья все одела в платья. Стоит холодная погода. Какое это время года?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7</cp:revision>
  <dcterms:created xsi:type="dcterms:W3CDTF">2020-12-22T10:23:30Z</dcterms:created>
  <dcterms:modified xsi:type="dcterms:W3CDTF">2020-12-22T11:28:21Z</dcterms:modified>
</cp:coreProperties>
</file>