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61" r:id="rId5"/>
    <p:sldId id="262" r:id="rId6"/>
    <p:sldId id="263" r:id="rId7"/>
    <p:sldId id="264" r:id="rId8"/>
    <p:sldId id="259" r:id="rId9"/>
    <p:sldId id="265" r:id="rId10"/>
    <p:sldId id="266" r:id="rId11"/>
    <p:sldId id="267" r:id="rId12"/>
    <p:sldId id="268" r:id="rId13"/>
    <p:sldId id="269" r:id="rId14"/>
    <p:sldId id="257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FF7C80"/>
    <a:srgbClr val="FFCCCC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38A17C-4790-4886-A58A-0D1C58A54E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78A6B63-09AA-481C-B2A7-B48D76E66D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BD77EA4-6DEC-4152-97A3-AA73C7F59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162D8-74CC-46B4-B3BE-09515CCC89B1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A8B6E11-8F6B-4DDB-802E-9C4022A07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43EF1D-D406-4964-9567-C64646752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88B85-2793-4081-856B-149DBFB9D4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7944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ADEDE8-D949-4596-84F2-E8536CAB9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64EFE67-4CEB-48FA-B00E-9054190FD0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DA6334-595C-4079-B495-EF56D25D6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162D8-74CC-46B4-B3BE-09515CCC89B1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51C906-03A2-4C42-9D6E-90039B4A9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595A88-0D20-47C8-AC8A-307A9E8B7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88B85-2793-4081-856B-149DBFB9D4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4346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EB91145-E6AB-417C-87C5-D25E4C74F8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859EB65-C093-4254-8B55-011055D95E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DD377F1-A03C-4707-940D-4F27FA050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162D8-74CC-46B4-B3BE-09515CCC89B1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81A8FB-C98F-4CBD-85B0-CDCD8487B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2FF5E4E-539A-4F6D-AD47-95F5F052E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88B85-2793-4081-856B-149DBFB9D4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9334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31BEF9-FED8-4A79-BD4C-780110C12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B40E47-562C-41DE-96E3-27207E6EFC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5C7C9DE-B683-4C7B-825A-28D68D8EC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162D8-74CC-46B4-B3BE-09515CCC89B1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E0CDED-DC48-402A-99FC-E3B342DC7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0D6CF9-CC7F-47A7-9E3F-E37F09B13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88B85-2793-4081-856B-149DBFB9D4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1769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FEAF89-AA1D-43B8-BC62-8B484DE83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F997FDB-8F3B-4CFB-BED0-9FFD7957AD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903450-4ECF-4D4D-9DA7-8EDA08297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162D8-74CC-46B4-B3BE-09515CCC89B1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60837A-0E16-438E-9E48-136A18926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77028F-FF26-45C4-B5A8-1C5DBC49D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88B85-2793-4081-856B-149DBFB9D4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8023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5F1673-FBD2-4F52-9C4A-A549AADA7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F6E86C9-0F14-45F4-B59F-744A74A5CB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1C14275-E3E7-47D7-8A32-B729B09D72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0D05D25-3CD9-4BDC-845C-4A5108B52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162D8-74CC-46B4-B3BE-09515CCC89B1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01D28EE-8DBF-4101-A070-6B2994D0D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7CD6E8-8C7C-4060-95C7-5D6ECD1A7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88B85-2793-4081-856B-149DBFB9D4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9160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37F40F-0D04-4397-AC61-EC27C5802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B4F6DB8-2326-4829-B14C-FB8AE96E5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C207B3-9927-4019-8E07-A5FDB1C9E3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DDE6E84-8EDB-42AB-AD04-2365E0CF14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39E6DEA-2216-41A2-93F2-6B2B1D385E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D721CAA-EED8-4D89-AAF4-379F7ABE5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162D8-74CC-46B4-B3BE-09515CCC89B1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DBBAD91-E6DB-4AB4-AF5F-501680342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956A328-496D-44AE-98C3-A715CD230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88B85-2793-4081-856B-149DBFB9D4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6032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34EF0A-1F6F-4E2E-9C24-C8C4F6363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79195BD-8D0A-41A0-9D08-17B0F2A58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162D8-74CC-46B4-B3BE-09515CCC89B1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C7F3D96-0E8B-4A09-B25E-BC091F07D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AFD1F27-F4DB-41B7-B67C-D307AD7AC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88B85-2793-4081-856B-149DBFB9D4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7264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67922F4-46F6-42AC-9AD5-3B14E4C73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162D8-74CC-46B4-B3BE-09515CCC89B1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1BF03AE-DF8C-45C0-A07C-F4FEB71BA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89F96BA-1527-4AC3-B8D0-C131E9121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88B85-2793-4081-856B-149DBFB9D4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9874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8B363D-0CAF-44F8-8D29-A337BDE90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487727-5BCF-48D6-9794-9FDD0039AA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29DC8C6-77F1-4420-A0C3-2FBD503788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83DA653-07F4-4BDC-A89E-942EBFD7D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162D8-74CC-46B4-B3BE-09515CCC89B1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CC14CB-1B3A-4A53-AF36-4926F661D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9C621F1-C0F0-446F-91C5-F52758A17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88B85-2793-4081-856B-149DBFB9D4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4893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10D6CC-2EE0-4000-BF5F-863F0CE93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1ACA5E3-11C2-4133-BD46-5241868639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262C9E0-767C-4A1F-9CD1-F0416E8A95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F97E3D6-B764-43A6-9EEE-3DAF9B828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162D8-74CC-46B4-B3BE-09515CCC89B1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9104315-8898-4B11-99AA-FFFE21975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1B0033B-0532-4D97-9DE9-9091281F8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88B85-2793-4081-856B-149DBFB9D4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0177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0E3DB5-4173-4480-870D-6F7F54A11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332F8D9-E6BB-47F8-A379-12C7F82200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C21B5F-4FC4-4903-B12F-555D6668EE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162D8-74CC-46B4-B3BE-09515CCC89B1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4C6314-239F-4F4A-8E10-9DDAAA2E95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1CB08F-834F-4C77-A2AF-AEA86D404C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888B85-2793-4081-856B-149DBFB9D4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3029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" Target="slide2.xml"/><Relationship Id="rId7" Type="http://schemas.openxmlformats.org/officeDocument/2006/relationships/slide" Target="slide14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slide" Target="slide8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slide" Target="slide8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8.jpg"/><Relationship Id="rId5" Type="http://schemas.openxmlformats.org/officeDocument/2006/relationships/image" Target="../media/image9.jp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slide" Target="slide8.xml"/><Relationship Id="rId3" Type="http://schemas.microsoft.com/office/2007/relationships/media" Target="../media/media12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1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audio" Target="../media/media13.mp3"/><Relationship Id="rId11" Type="http://schemas.openxmlformats.org/officeDocument/2006/relationships/image" Target="../media/image30.png"/><Relationship Id="rId5" Type="http://schemas.microsoft.com/office/2007/relationships/media" Target="../media/media13.mp3"/><Relationship Id="rId10" Type="http://schemas.openxmlformats.org/officeDocument/2006/relationships/image" Target="../media/image29.png"/><Relationship Id="rId4" Type="http://schemas.openxmlformats.org/officeDocument/2006/relationships/audio" Target="../media/media12.mp3"/><Relationship Id="rId9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slide" Target="slide8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32.jpg"/><Relationship Id="rId5" Type="http://schemas.openxmlformats.org/officeDocument/2006/relationships/image" Target="../media/image6.jp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slide" Target="slide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slide" Target="slide1.xml"/><Relationship Id="rId3" Type="http://schemas.openxmlformats.org/officeDocument/2006/relationships/image" Target="../media/image35.png"/><Relationship Id="rId7" Type="http://schemas.openxmlformats.org/officeDocument/2006/relationships/image" Target="../media/image7.png"/><Relationship Id="rId12" Type="http://schemas.openxmlformats.org/officeDocument/2006/relationships/image" Target="../media/image9.jpg"/><Relationship Id="rId2" Type="http://schemas.openxmlformats.org/officeDocument/2006/relationships/slide" Target="slide1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9.xml"/><Relationship Id="rId11" Type="http://schemas.openxmlformats.org/officeDocument/2006/relationships/slide" Target="slide16.xml"/><Relationship Id="rId5" Type="http://schemas.openxmlformats.org/officeDocument/2006/relationships/image" Target="../media/image6.jpg"/><Relationship Id="rId10" Type="http://schemas.openxmlformats.org/officeDocument/2006/relationships/image" Target="../media/image8.jpg"/><Relationship Id="rId4" Type="http://schemas.openxmlformats.org/officeDocument/2006/relationships/slide" Target="slide18.xml"/><Relationship Id="rId9" Type="http://schemas.openxmlformats.org/officeDocument/2006/relationships/slide" Target="slide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slide" Target="slide14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36.jpg"/><Relationship Id="rId5" Type="http://schemas.openxmlformats.org/officeDocument/2006/relationships/image" Target="../media/image35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audio" Target="../media/media16.mp3"/><Relationship Id="rId7" Type="http://schemas.openxmlformats.org/officeDocument/2006/relationships/image" Target="../media/image37.jpg"/><Relationship Id="rId2" Type="http://schemas.microsoft.com/office/2007/relationships/media" Target="../media/media16.mp3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9.jp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slide" Target="slide14.xml"/><Relationship Id="rId3" Type="http://schemas.microsoft.com/office/2007/relationships/media" Target="../media/media5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0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audio" Target="../media/media18.mp3"/><Relationship Id="rId11" Type="http://schemas.openxmlformats.org/officeDocument/2006/relationships/image" Target="../media/image39.png"/><Relationship Id="rId5" Type="http://schemas.microsoft.com/office/2007/relationships/media" Target="../media/media18.mp3"/><Relationship Id="rId10" Type="http://schemas.openxmlformats.org/officeDocument/2006/relationships/image" Target="../media/image38.png"/><Relationship Id="rId4" Type="http://schemas.openxmlformats.org/officeDocument/2006/relationships/audio" Target="../media/media5.mp3"/><Relationship Id="rId9" Type="http://schemas.openxmlformats.org/officeDocument/2006/relationships/image" Target="../media/image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slide" Target="slide14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41.jpg"/><Relationship Id="rId5" Type="http://schemas.openxmlformats.org/officeDocument/2006/relationships/image" Target="../media/image6.jp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7" Type="http://schemas.openxmlformats.org/officeDocument/2006/relationships/slide" Target="slide14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slide" Target="slide1.xml"/><Relationship Id="rId3" Type="http://schemas.openxmlformats.org/officeDocument/2006/relationships/slide" Target="slide3.xml"/><Relationship Id="rId7" Type="http://schemas.openxmlformats.org/officeDocument/2006/relationships/slide" Target="slide7.xml"/><Relationship Id="rId12" Type="http://schemas.openxmlformats.org/officeDocument/2006/relationships/image" Target="../media/image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11" Type="http://schemas.openxmlformats.org/officeDocument/2006/relationships/slide" Target="slide4.xml"/><Relationship Id="rId5" Type="http://schemas.openxmlformats.org/officeDocument/2006/relationships/slide" Target="slide6.xml"/><Relationship Id="rId10" Type="http://schemas.openxmlformats.org/officeDocument/2006/relationships/image" Target="../media/image8.jpg"/><Relationship Id="rId4" Type="http://schemas.openxmlformats.org/officeDocument/2006/relationships/image" Target="../media/image5.jpg"/><Relationship Id="rId9" Type="http://schemas.openxmlformats.org/officeDocument/2006/relationships/slide" Target="slide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slide" Target="slide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jpg"/><Relationship Id="rId5" Type="http://schemas.openxmlformats.org/officeDocument/2006/relationships/image" Target="../media/image5.jp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slide" Target="slide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jpg"/><Relationship Id="rId5" Type="http://schemas.openxmlformats.org/officeDocument/2006/relationships/image" Target="../media/image9.jp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8.jpg"/><Relationship Id="rId18" Type="http://schemas.openxmlformats.org/officeDocument/2006/relationships/image" Target="../media/image17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10.png"/><Relationship Id="rId17" Type="http://schemas.openxmlformats.org/officeDocument/2006/relationships/image" Target="../media/image16.png"/><Relationship Id="rId2" Type="http://schemas.openxmlformats.org/officeDocument/2006/relationships/audio" Target="../media/media3.mp3"/><Relationship Id="rId16" Type="http://schemas.openxmlformats.org/officeDocument/2006/relationships/image" Target="../media/image15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slideLayout" Target="../slideLayouts/slideLayout7.xml"/><Relationship Id="rId5" Type="http://schemas.microsoft.com/office/2007/relationships/media" Target="../media/media5.mp3"/><Relationship Id="rId15" Type="http://schemas.openxmlformats.org/officeDocument/2006/relationships/image" Target="../media/image14.png"/><Relationship Id="rId10" Type="http://schemas.openxmlformats.org/officeDocument/2006/relationships/audio" Target="../media/media7.mp3"/><Relationship Id="rId19" Type="http://schemas.openxmlformats.org/officeDocument/2006/relationships/slide" Target="slide2.xml"/><Relationship Id="rId4" Type="http://schemas.openxmlformats.org/officeDocument/2006/relationships/audio" Target="../media/media4.mp3"/><Relationship Id="rId9" Type="http://schemas.microsoft.com/office/2007/relationships/media" Target="../media/media7.mp3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slide" Target="slide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8.jpg"/><Relationship Id="rId5" Type="http://schemas.openxmlformats.org/officeDocument/2006/relationships/image" Target="../media/image6.jp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9.png"/><Relationship Id="rId7" Type="http://schemas.openxmlformats.org/officeDocument/2006/relationships/image" Target="../media/image23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slide" Target="slide1.xml"/><Relationship Id="rId3" Type="http://schemas.openxmlformats.org/officeDocument/2006/relationships/image" Target="../media/image25.png"/><Relationship Id="rId7" Type="http://schemas.openxmlformats.org/officeDocument/2006/relationships/slide" Target="slide13.xml"/><Relationship Id="rId12" Type="http://schemas.openxmlformats.org/officeDocument/2006/relationships/image" Target="../media/image9.jpg"/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11" Type="http://schemas.openxmlformats.org/officeDocument/2006/relationships/slide" Target="slide10.xml"/><Relationship Id="rId5" Type="http://schemas.openxmlformats.org/officeDocument/2006/relationships/slide" Target="slide12.xml"/><Relationship Id="rId10" Type="http://schemas.openxmlformats.org/officeDocument/2006/relationships/image" Target="../media/image8.jpg"/><Relationship Id="rId4" Type="http://schemas.openxmlformats.org/officeDocument/2006/relationships/image" Target="../media/image26.png"/><Relationship Id="rId9" Type="http://schemas.openxmlformats.org/officeDocument/2006/relationships/slide" Target="slide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slide" Target="slide8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7.jpg"/><Relationship Id="rId5" Type="http://schemas.openxmlformats.org/officeDocument/2006/relationships/image" Target="../media/image25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hlinkClick r:id="rId3" action="ppaction://hlinksldjump"/>
            <a:extLst>
              <a:ext uri="{FF2B5EF4-FFF2-40B4-BE49-F238E27FC236}">
                <a16:creationId xmlns:a16="http://schemas.microsoft.com/office/drawing/2014/main" id="{435D95F2-DCC2-413C-9039-F1ACD2CEC4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24206" y="3236125"/>
            <a:ext cx="3091543" cy="3201953"/>
          </a:xfrm>
          <a:prstGeom prst="rect">
            <a:avLst/>
          </a:prstGeom>
        </p:spPr>
      </p:pic>
      <p:pic>
        <p:nvPicPr>
          <p:cNvPr id="7" name="Рисунок 6">
            <a:hlinkClick r:id="rId5" action="ppaction://hlinksldjump"/>
            <a:extLst>
              <a:ext uri="{FF2B5EF4-FFF2-40B4-BE49-F238E27FC236}">
                <a16:creationId xmlns:a16="http://schemas.microsoft.com/office/drawing/2014/main" id="{B21BBCB6-124C-46D6-AFE5-AD01C4A8324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699" y="4192481"/>
            <a:ext cx="1655714" cy="1509688"/>
          </a:xfrm>
          <a:prstGeom prst="rect">
            <a:avLst/>
          </a:prstGeom>
        </p:spPr>
      </p:pic>
      <p:pic>
        <p:nvPicPr>
          <p:cNvPr id="9" name="Рисунок 8">
            <a:hlinkClick r:id="rId7" action="ppaction://hlinksldjump"/>
            <a:extLst>
              <a:ext uri="{FF2B5EF4-FFF2-40B4-BE49-F238E27FC236}">
                <a16:creationId xmlns:a16="http://schemas.microsoft.com/office/drawing/2014/main" id="{AC62CFAC-51C8-409B-BE05-B4DCFB35CC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3598" y="3871913"/>
            <a:ext cx="2844110" cy="25372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69C163C-7CCB-4DB2-A468-0C6BF3EF0DC7}"/>
              </a:ext>
            </a:extLst>
          </p:cNvPr>
          <p:cNvSpPr txBox="1"/>
          <p:nvPr/>
        </p:nvSpPr>
        <p:spPr>
          <a:xfrm>
            <a:off x="2265176" y="295576"/>
            <a:ext cx="7272760" cy="1477328"/>
          </a:xfrm>
          <a:prstGeom prst="rect">
            <a:avLst/>
          </a:prstGeom>
          <a:solidFill>
            <a:srgbClr val="FFFF66">
              <a:alpha val="58039"/>
            </a:srgbClr>
          </a:solidFill>
          <a:effectLst>
            <a:softEdge rad="31750"/>
          </a:effectLst>
        </p:spPr>
        <p:txBody>
          <a:bodyPr wrap="none" rtlCol="0">
            <a:spAutoFit/>
          </a:bodyPr>
          <a:lstStyle/>
          <a:p>
            <a:pPr algn="ctr"/>
            <a:r>
              <a:rPr lang="ru-RU" sz="3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</a:t>
            </a:r>
          </a:p>
          <a:p>
            <a:pPr algn="ctr"/>
            <a:r>
              <a:rPr lang="ru-RU" sz="3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«Дикие животные»</a:t>
            </a:r>
          </a:p>
          <a:p>
            <a:pPr algn="ctr"/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чтобы начать игру, нажми клавишу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F5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выбери животное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346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лежбище">
            <a:hlinkClick r:id="" action="ppaction://media"/>
            <a:extLst>
              <a:ext uri="{FF2B5EF4-FFF2-40B4-BE49-F238E27FC236}">
                <a16:creationId xmlns:a16="http://schemas.microsoft.com/office/drawing/2014/main" id="{242B2E56-46BF-4370-8E89-D55C6B02E2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biLevel thresh="75000"/>
          </a:blip>
          <a:stretch>
            <a:fillRect/>
          </a:stretch>
        </p:blipFill>
        <p:spPr>
          <a:xfrm>
            <a:off x="3716281" y="4717343"/>
            <a:ext cx="609600" cy="6096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E2D18DF-80ED-4318-A1FF-0DA67040CB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63" y="145652"/>
            <a:ext cx="1606681" cy="146543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3DDB235-4634-4986-9EDB-E4357254667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3"/>
          <a:stretch/>
        </p:blipFill>
        <p:spPr>
          <a:xfrm>
            <a:off x="2743200" y="428602"/>
            <a:ext cx="9133086" cy="5943624"/>
          </a:xfrm>
          <a:prstGeom prst="rect">
            <a:avLst/>
          </a:prstGeom>
        </p:spPr>
      </p:pic>
      <p:sp>
        <p:nvSpPr>
          <p:cNvPr id="8" name="Стрелка: изогнутая вправо 7">
            <a:hlinkClick r:id="rId7" action="ppaction://hlinksldjump"/>
            <a:extLst>
              <a:ext uri="{FF2B5EF4-FFF2-40B4-BE49-F238E27FC236}">
                <a16:creationId xmlns:a16="http://schemas.microsoft.com/office/drawing/2014/main" id="{B1605664-D569-4B82-9C85-B546C2672AE9}"/>
              </a:ext>
            </a:extLst>
          </p:cNvPr>
          <p:cNvSpPr/>
          <p:nvPr/>
        </p:nvSpPr>
        <p:spPr>
          <a:xfrm rot="10466778">
            <a:off x="474471" y="5485158"/>
            <a:ext cx="969513" cy="1012874"/>
          </a:xfrm>
          <a:prstGeom prst="curvedRightArrow">
            <a:avLst/>
          </a:prstGeom>
          <a:solidFill>
            <a:srgbClr val="00B0F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4089" y="1822355"/>
            <a:ext cx="1556991" cy="707886"/>
          </a:xfrm>
          <a:prstGeom prst="rect">
            <a:avLst/>
          </a:prstGeom>
          <a:solidFill>
            <a:srgbClr val="FF7C80">
              <a:alpha val="50980"/>
            </a:srgbClr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Нажми на картинку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трелка вправо 8"/>
          <p:cNvSpPr/>
          <p:nvPr/>
        </p:nvSpPr>
        <p:spPr>
          <a:xfrm>
            <a:off x="1796720" y="1929486"/>
            <a:ext cx="374073" cy="4936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правляющая кнопка: звук 9">
            <a:hlinkClick r:id="" action="ppaction://noaction" highlightClick="1"/>
          </p:cNvPr>
          <p:cNvSpPr/>
          <p:nvPr/>
        </p:nvSpPr>
        <p:spPr>
          <a:xfrm>
            <a:off x="2841637" y="5754173"/>
            <a:ext cx="525018" cy="474844"/>
          </a:xfrm>
          <a:prstGeom prst="actionButtonSound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570807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58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кора">
            <a:hlinkClick r:id="" action="ppaction://media"/>
            <a:extLst>
              <a:ext uri="{FF2B5EF4-FFF2-40B4-BE49-F238E27FC236}">
                <a16:creationId xmlns:a16="http://schemas.microsoft.com/office/drawing/2014/main" id="{4F71C1FD-05DF-40EA-8331-1D3E6CC25A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00535" y="4923971"/>
            <a:ext cx="609600" cy="609600"/>
          </a:xfrm>
          <a:prstGeom prst="rect">
            <a:avLst/>
          </a:prstGeom>
        </p:spPr>
      </p:pic>
      <p:pic>
        <p:nvPicPr>
          <p:cNvPr id="11" name="кусты">
            <a:hlinkClick r:id="" action="ppaction://media"/>
            <a:extLst>
              <a:ext uri="{FF2B5EF4-FFF2-40B4-BE49-F238E27FC236}">
                <a16:creationId xmlns:a16="http://schemas.microsoft.com/office/drawing/2014/main" id="{FE177ECE-2FC0-429C-856B-710611B3AEA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43648" y="2068270"/>
            <a:ext cx="609600" cy="609600"/>
          </a:xfrm>
          <a:prstGeom prst="rect">
            <a:avLst/>
          </a:prstGeom>
        </p:spPr>
      </p:pic>
      <p:pic>
        <p:nvPicPr>
          <p:cNvPr id="12" name="трава">
            <a:hlinkClick r:id="" action="ppaction://media"/>
            <a:extLst>
              <a:ext uri="{FF2B5EF4-FFF2-40B4-BE49-F238E27FC236}">
                <a16:creationId xmlns:a16="http://schemas.microsoft.com/office/drawing/2014/main" id="{048B01CE-5DF0-4392-8DA8-8421F415618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717587" y="2279126"/>
            <a:ext cx="609600" cy="6096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494CAA4-39AD-406F-97E4-B4DD275DA4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14" y="138702"/>
            <a:ext cx="1754632" cy="171861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578AFB1-5215-4D7B-B01D-93F70E4FB6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764" y="4036291"/>
            <a:ext cx="2275145" cy="21056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8F71CE3-BEAD-4633-8198-F8845C6B99F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909" y="1049170"/>
            <a:ext cx="2273589" cy="198043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6453479-763D-44CE-B76B-45041BE2B2B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78" y="998008"/>
            <a:ext cx="2273589" cy="1975626"/>
          </a:xfrm>
          <a:prstGeom prst="rect">
            <a:avLst/>
          </a:prstGeom>
        </p:spPr>
      </p:pic>
      <p:sp>
        <p:nvSpPr>
          <p:cNvPr id="14" name="Стрелка: изогнутая вправо 13">
            <a:hlinkClick r:id="rId13" action="ppaction://hlinksldjump"/>
            <a:extLst>
              <a:ext uri="{FF2B5EF4-FFF2-40B4-BE49-F238E27FC236}">
                <a16:creationId xmlns:a16="http://schemas.microsoft.com/office/drawing/2014/main" id="{28AC940F-43DE-4E0C-98D1-A7F1C440538C}"/>
              </a:ext>
            </a:extLst>
          </p:cNvPr>
          <p:cNvSpPr/>
          <p:nvPr/>
        </p:nvSpPr>
        <p:spPr>
          <a:xfrm rot="10466778">
            <a:off x="474471" y="5485158"/>
            <a:ext cx="969513" cy="1012874"/>
          </a:xfrm>
          <a:prstGeom prst="curvedRightArrow">
            <a:avLst/>
          </a:prstGeom>
          <a:solidFill>
            <a:srgbClr val="00B0F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6814" y="2213995"/>
            <a:ext cx="1754632" cy="1631216"/>
          </a:xfrm>
          <a:prstGeom prst="rect">
            <a:avLst/>
          </a:prstGeom>
          <a:solidFill>
            <a:srgbClr val="FF7C80">
              <a:alpha val="50980"/>
            </a:srgbClr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0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Нажми на картинки и узнай, чем питается заяц</a:t>
            </a:r>
            <a:r>
              <a:rPr lang="en-US" dirty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97429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" fill="hold">
                      <p:stCondLst>
                        <p:cond delay="0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6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0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12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звук зайца">
            <a:hlinkClick r:id="" action="ppaction://media"/>
            <a:extLst>
              <a:ext uri="{FF2B5EF4-FFF2-40B4-BE49-F238E27FC236}">
                <a16:creationId xmlns:a16="http://schemas.microsoft.com/office/drawing/2014/main" id="{B6480EA4-CBDD-45F3-95D0-FA14ED637A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biLevel thresh="75000"/>
          </a:blip>
          <a:stretch>
            <a:fillRect/>
          </a:stretch>
        </p:blipFill>
        <p:spPr>
          <a:xfrm>
            <a:off x="4288036" y="5381995"/>
            <a:ext cx="609600" cy="6096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54F80D0-E279-4107-943A-C49E583E6B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09" y="146947"/>
            <a:ext cx="1515302" cy="142059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290E1EA-7553-41AF-A59F-A450201C48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450" y="384831"/>
            <a:ext cx="9225346" cy="6157738"/>
          </a:xfrm>
          <a:prstGeom prst="rect">
            <a:avLst/>
          </a:prstGeom>
        </p:spPr>
      </p:pic>
      <p:sp>
        <p:nvSpPr>
          <p:cNvPr id="8" name="Стрелка: изогнутая вправо 7">
            <a:hlinkClick r:id="rId7" action="ppaction://hlinksldjump"/>
            <a:extLst>
              <a:ext uri="{FF2B5EF4-FFF2-40B4-BE49-F238E27FC236}">
                <a16:creationId xmlns:a16="http://schemas.microsoft.com/office/drawing/2014/main" id="{E0304199-CC5A-4FDD-8644-352E1EFC2A0E}"/>
              </a:ext>
            </a:extLst>
          </p:cNvPr>
          <p:cNvSpPr/>
          <p:nvPr/>
        </p:nvSpPr>
        <p:spPr>
          <a:xfrm rot="10466778">
            <a:off x="474471" y="5485158"/>
            <a:ext cx="969513" cy="1012874"/>
          </a:xfrm>
          <a:prstGeom prst="curvedRightArrow">
            <a:avLst/>
          </a:prstGeom>
          <a:solidFill>
            <a:srgbClr val="00B0F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4089" y="1822355"/>
            <a:ext cx="1556991" cy="707886"/>
          </a:xfrm>
          <a:prstGeom prst="rect">
            <a:avLst/>
          </a:prstGeom>
          <a:solidFill>
            <a:srgbClr val="FF7C80">
              <a:alpha val="50980"/>
            </a:srgbClr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Нажми на картинку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трелка вправо 8"/>
          <p:cNvSpPr/>
          <p:nvPr/>
        </p:nvSpPr>
        <p:spPr>
          <a:xfrm>
            <a:off x="1796720" y="1929486"/>
            <a:ext cx="374073" cy="4936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правляющая кнопка: звук 9">
            <a:hlinkClick r:id="" action="ppaction://noaction" highlightClick="1"/>
          </p:cNvPr>
          <p:cNvSpPr/>
          <p:nvPr/>
        </p:nvSpPr>
        <p:spPr>
          <a:xfrm>
            <a:off x="2687289" y="5991595"/>
            <a:ext cx="525018" cy="474844"/>
          </a:xfrm>
          <a:prstGeom prst="actionButtonSound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836596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70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6B4F8CC-42C7-4E3D-9ED6-B21D900607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77" y="190490"/>
            <a:ext cx="1628780" cy="150768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E6AC21-02D0-4F7A-B69D-AFB283D53D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778" y="95960"/>
            <a:ext cx="4874692" cy="444476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8DD3956-20FE-489B-9FFA-758185E8AD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821" y="4636313"/>
            <a:ext cx="2049481" cy="189679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A90CAF8-F8B9-4605-B2CD-0ADAD54CAE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798" y="2060695"/>
            <a:ext cx="2127328" cy="185303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7651153-EE10-4791-A852-58B4ADDDB1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372" y="4746636"/>
            <a:ext cx="2127328" cy="17482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ADEC0A9-08B4-4404-BC55-907495D7BE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2363" y="4636313"/>
            <a:ext cx="2201634" cy="177880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5705C06-D98C-40F9-A387-93CE8F988D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044" y="1388781"/>
            <a:ext cx="2139519" cy="1859126"/>
          </a:xfrm>
          <a:prstGeom prst="rect">
            <a:avLst/>
          </a:prstGeom>
        </p:spPr>
      </p:pic>
      <p:sp>
        <p:nvSpPr>
          <p:cNvPr id="17" name="Стрелка: изогнутая вправо 16">
            <a:hlinkClick r:id="rId9" action="ppaction://hlinksldjump"/>
            <a:extLst>
              <a:ext uri="{FF2B5EF4-FFF2-40B4-BE49-F238E27FC236}">
                <a16:creationId xmlns:a16="http://schemas.microsoft.com/office/drawing/2014/main" id="{B1D5BE9D-B5B1-497A-8293-5AB125368147}"/>
              </a:ext>
            </a:extLst>
          </p:cNvPr>
          <p:cNvSpPr/>
          <p:nvPr/>
        </p:nvSpPr>
        <p:spPr>
          <a:xfrm rot="10466778">
            <a:off x="474471" y="5485158"/>
            <a:ext cx="969513" cy="1012874"/>
          </a:xfrm>
          <a:prstGeom prst="curvedRightArrow">
            <a:avLst/>
          </a:prstGeom>
          <a:solidFill>
            <a:srgbClr val="00B0F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22551" y="232930"/>
            <a:ext cx="1837433" cy="1323439"/>
          </a:xfrm>
          <a:prstGeom prst="rect">
            <a:avLst/>
          </a:prstGeom>
          <a:solidFill>
            <a:srgbClr val="FF7C80">
              <a:alpha val="50980"/>
            </a:srgbClr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0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Выбери только то, чем питается заяц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8689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33333E-6 L 0.24909 0.0645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48" y="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85185E-6 L 0.12239 -0.31435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0" y="-1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28125 0.1620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63" y="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hlinkClick r:id="rId2" action="ppaction://hlinksldjump"/>
            <a:extLst>
              <a:ext uri="{FF2B5EF4-FFF2-40B4-BE49-F238E27FC236}">
                <a16:creationId xmlns:a16="http://schemas.microsoft.com/office/drawing/2014/main" id="{993CE602-AAD0-46D1-B94C-7DEE98ED6C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896" y="946689"/>
            <a:ext cx="1664208" cy="1507672"/>
          </a:xfrm>
          <a:prstGeom prst="rect">
            <a:avLst/>
          </a:prstGeom>
        </p:spPr>
      </p:pic>
      <p:pic>
        <p:nvPicPr>
          <p:cNvPr id="5" name="Рисунок 4">
            <a:hlinkClick r:id="rId4" action="ppaction://hlinksldjump"/>
            <a:extLst>
              <a:ext uri="{FF2B5EF4-FFF2-40B4-BE49-F238E27FC236}">
                <a16:creationId xmlns:a16="http://schemas.microsoft.com/office/drawing/2014/main" id="{267A91A1-FA66-4217-AD05-7F44A1F283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582" y="4097861"/>
            <a:ext cx="1608182" cy="1507671"/>
          </a:xfrm>
          <a:prstGeom prst="rect">
            <a:avLst/>
          </a:prstGeom>
        </p:spPr>
      </p:pic>
      <p:pic>
        <p:nvPicPr>
          <p:cNvPr id="7" name="Рисунок 6">
            <a:hlinkClick r:id="rId6" action="ppaction://hlinksldjump"/>
            <a:extLst>
              <a:ext uri="{FF2B5EF4-FFF2-40B4-BE49-F238E27FC236}">
                <a16:creationId xmlns:a16="http://schemas.microsoft.com/office/drawing/2014/main" id="{69B7C2E7-DC50-420F-A777-FF99CAA31C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8838" y="4065057"/>
            <a:ext cx="1664208" cy="154047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8BDCB4B-3891-4116-9F19-3BD5BAED70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2688" y="1429887"/>
            <a:ext cx="4132496" cy="3686696"/>
          </a:xfrm>
          <a:prstGeom prst="rect">
            <a:avLst/>
          </a:prstGeom>
        </p:spPr>
      </p:pic>
      <p:pic>
        <p:nvPicPr>
          <p:cNvPr id="11" name="Рисунок 10">
            <a:hlinkClick r:id="rId9" action="ppaction://hlinksldjump"/>
            <a:extLst>
              <a:ext uri="{FF2B5EF4-FFF2-40B4-BE49-F238E27FC236}">
                <a16:creationId xmlns:a16="http://schemas.microsoft.com/office/drawing/2014/main" id="{DDBB1D1C-9FDB-45C5-A234-B7313F84601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710" y="2694136"/>
            <a:ext cx="1608182" cy="1575169"/>
          </a:xfrm>
          <a:prstGeom prst="rect">
            <a:avLst/>
          </a:prstGeom>
        </p:spPr>
      </p:pic>
      <p:pic>
        <p:nvPicPr>
          <p:cNvPr id="13" name="Рисунок 12">
            <a:hlinkClick r:id="rId11" action="ppaction://hlinksldjump"/>
            <a:extLst>
              <a:ext uri="{FF2B5EF4-FFF2-40B4-BE49-F238E27FC236}">
                <a16:creationId xmlns:a16="http://schemas.microsoft.com/office/drawing/2014/main" id="{7B75F156-8376-40A3-84DC-FF532167BAF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8838" y="901232"/>
            <a:ext cx="1664208" cy="1517904"/>
          </a:xfrm>
          <a:prstGeom prst="rect">
            <a:avLst/>
          </a:prstGeom>
        </p:spPr>
      </p:pic>
      <p:sp>
        <p:nvSpPr>
          <p:cNvPr id="15" name="Стрелка: изогнутая вправо 14">
            <a:hlinkClick r:id="rId13" action="ppaction://hlinksldjump"/>
            <a:extLst>
              <a:ext uri="{FF2B5EF4-FFF2-40B4-BE49-F238E27FC236}">
                <a16:creationId xmlns:a16="http://schemas.microsoft.com/office/drawing/2014/main" id="{6708F443-62AF-4631-A3F1-49A392C35226}"/>
              </a:ext>
            </a:extLst>
          </p:cNvPr>
          <p:cNvSpPr/>
          <p:nvPr/>
        </p:nvSpPr>
        <p:spPr>
          <a:xfrm rot="10197227">
            <a:off x="376519" y="5455288"/>
            <a:ext cx="1030250" cy="1195754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10834" y="2532467"/>
            <a:ext cx="1220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Детеныши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Шеврон 11"/>
          <p:cNvSpPr/>
          <p:nvPr/>
        </p:nvSpPr>
        <p:spPr>
          <a:xfrm rot="16027877">
            <a:off x="5223464" y="2493414"/>
            <a:ext cx="429491" cy="36933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39520" y="5732253"/>
            <a:ext cx="1852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Голос животного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Шеврон 15"/>
          <p:cNvSpPr/>
          <p:nvPr/>
        </p:nvSpPr>
        <p:spPr>
          <a:xfrm rot="16027877">
            <a:off x="4952150" y="5693200"/>
            <a:ext cx="429491" cy="36933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860697" y="4347411"/>
            <a:ext cx="1030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Питание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Шеврон 17"/>
          <p:cNvSpPr/>
          <p:nvPr/>
        </p:nvSpPr>
        <p:spPr>
          <a:xfrm rot="16027877">
            <a:off x="7473327" y="4308358"/>
            <a:ext cx="429491" cy="36933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697461" y="2524811"/>
            <a:ext cx="1762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Среда обитания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Шеврон 19"/>
          <p:cNvSpPr/>
          <p:nvPr/>
        </p:nvSpPr>
        <p:spPr>
          <a:xfrm rot="16027877">
            <a:off x="9354093" y="2493414"/>
            <a:ext cx="429491" cy="36933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435038" y="5732253"/>
            <a:ext cx="663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Шеврон 21"/>
          <p:cNvSpPr/>
          <p:nvPr/>
        </p:nvSpPr>
        <p:spPr>
          <a:xfrm rot="16027877">
            <a:off x="9862491" y="5693200"/>
            <a:ext cx="429491" cy="36933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05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лисята">
            <a:hlinkClick r:id="" action="ppaction://media"/>
            <a:extLst>
              <a:ext uri="{FF2B5EF4-FFF2-40B4-BE49-F238E27FC236}">
                <a16:creationId xmlns:a16="http://schemas.microsoft.com/office/drawing/2014/main" id="{A11819F6-5758-4D41-B0D8-976BAA6A4E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biLevel thresh="75000"/>
          </a:blip>
          <a:stretch>
            <a:fillRect/>
          </a:stretch>
        </p:blipFill>
        <p:spPr>
          <a:xfrm>
            <a:off x="4122211" y="4583688"/>
            <a:ext cx="609600" cy="6096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5A6C4FD-8388-4CB4-B78C-DCD8EF7167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92" y="161285"/>
            <a:ext cx="1616349" cy="146431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C3A6DC9-D30D-4489-BCDB-0AF9C96A94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220" y="468677"/>
            <a:ext cx="8895249" cy="5930167"/>
          </a:xfrm>
          <a:prstGeom prst="rect">
            <a:avLst/>
          </a:prstGeom>
        </p:spPr>
      </p:pic>
      <p:sp>
        <p:nvSpPr>
          <p:cNvPr id="8" name="Стрелка: изогнутая вправо 7">
            <a:hlinkClick r:id="rId7" action="ppaction://hlinksldjump"/>
            <a:extLst>
              <a:ext uri="{FF2B5EF4-FFF2-40B4-BE49-F238E27FC236}">
                <a16:creationId xmlns:a16="http://schemas.microsoft.com/office/drawing/2014/main" id="{0265EC64-CFA5-44FA-AAB5-8BB65DB35900}"/>
              </a:ext>
            </a:extLst>
          </p:cNvPr>
          <p:cNvSpPr/>
          <p:nvPr/>
        </p:nvSpPr>
        <p:spPr>
          <a:xfrm rot="10363686">
            <a:off x="507388" y="5401729"/>
            <a:ext cx="1053850" cy="971110"/>
          </a:xfrm>
          <a:prstGeom prst="curvedRightArrow">
            <a:avLst/>
          </a:prstGeom>
          <a:solidFill>
            <a:srgbClr val="00B0F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4089" y="1822355"/>
            <a:ext cx="1556991" cy="707886"/>
          </a:xfrm>
          <a:prstGeom prst="rect">
            <a:avLst/>
          </a:prstGeom>
          <a:solidFill>
            <a:srgbClr val="FF7C80">
              <a:alpha val="50980"/>
            </a:srgbClr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Нажми на картинку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трелка вправо 8"/>
          <p:cNvSpPr/>
          <p:nvPr/>
        </p:nvSpPr>
        <p:spPr>
          <a:xfrm>
            <a:off x="1796720" y="1929486"/>
            <a:ext cx="374073" cy="4936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правляющая кнопка: звук 9">
            <a:hlinkClick r:id="" action="ppaction://noaction" highlightClick="1"/>
          </p:cNvPr>
          <p:cNvSpPr/>
          <p:nvPr/>
        </p:nvSpPr>
        <p:spPr>
          <a:xfrm>
            <a:off x="2730800" y="5777346"/>
            <a:ext cx="525018" cy="474844"/>
          </a:xfrm>
          <a:prstGeom prst="actionButtonSound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81789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69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лиса нора">
            <a:hlinkClick r:id="" action="ppaction://media"/>
            <a:extLst>
              <a:ext uri="{FF2B5EF4-FFF2-40B4-BE49-F238E27FC236}">
                <a16:creationId xmlns:a16="http://schemas.microsoft.com/office/drawing/2014/main" id="{EB5B65DF-2421-405C-801F-AF4F62E35FA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>
            <a:biLevel thresh="75000"/>
          </a:blip>
          <a:stretch>
            <a:fillRect/>
          </a:stretch>
        </p:blipFill>
        <p:spPr>
          <a:xfrm>
            <a:off x="4102594" y="4477431"/>
            <a:ext cx="609600" cy="6096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63C8178-0733-4897-82A5-D5526535DD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74" y="146771"/>
            <a:ext cx="1541505" cy="140598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85F687A-F74B-4DAD-9B5D-1DC5F7006D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021" y="385631"/>
            <a:ext cx="9075000" cy="6050000"/>
          </a:xfrm>
          <a:prstGeom prst="rect">
            <a:avLst/>
          </a:prstGeom>
        </p:spPr>
      </p:pic>
      <p:sp>
        <p:nvSpPr>
          <p:cNvPr id="8" name="Стрелка: изогнутая вправо 7">
            <a:hlinkClick r:id="rId8" action="ppaction://hlinksldjump"/>
            <a:extLst>
              <a:ext uri="{FF2B5EF4-FFF2-40B4-BE49-F238E27FC236}">
                <a16:creationId xmlns:a16="http://schemas.microsoft.com/office/drawing/2014/main" id="{F9DB4851-2006-47AF-AE30-993F4F4481BB}"/>
              </a:ext>
            </a:extLst>
          </p:cNvPr>
          <p:cNvSpPr/>
          <p:nvPr/>
        </p:nvSpPr>
        <p:spPr>
          <a:xfrm rot="10363686">
            <a:off x="507388" y="5401729"/>
            <a:ext cx="1053850" cy="971110"/>
          </a:xfrm>
          <a:prstGeom prst="curvedRightArrow">
            <a:avLst/>
          </a:prstGeom>
          <a:solidFill>
            <a:srgbClr val="00B0F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4089" y="1822355"/>
            <a:ext cx="1556991" cy="707886"/>
          </a:xfrm>
          <a:prstGeom prst="rect">
            <a:avLst/>
          </a:prstGeom>
          <a:solidFill>
            <a:srgbClr val="FF7C80">
              <a:alpha val="50980"/>
            </a:srgbClr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Нажми на картинку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трелка вправо 8"/>
          <p:cNvSpPr/>
          <p:nvPr/>
        </p:nvSpPr>
        <p:spPr>
          <a:xfrm>
            <a:off x="1796720" y="1929486"/>
            <a:ext cx="374073" cy="4936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правляющая кнопка: звук 9">
            <a:hlinkClick r:id="" action="ppaction://noaction" highlightClick="1"/>
          </p:cNvPr>
          <p:cNvSpPr/>
          <p:nvPr/>
        </p:nvSpPr>
        <p:spPr>
          <a:xfrm>
            <a:off x="2564545" y="5887284"/>
            <a:ext cx="525018" cy="474844"/>
          </a:xfrm>
          <a:prstGeom prst="actionButtonSound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37044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09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куры">
            <a:hlinkClick r:id="" action="ppaction://media"/>
            <a:extLst>
              <a:ext uri="{FF2B5EF4-FFF2-40B4-BE49-F238E27FC236}">
                <a16:creationId xmlns:a16="http://schemas.microsoft.com/office/drawing/2014/main" id="{415F68C9-2CDB-4B1C-B914-47BCE72632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99189" y="2255732"/>
            <a:ext cx="609600" cy="609600"/>
          </a:xfrm>
          <a:prstGeom prst="rect">
            <a:avLst/>
          </a:prstGeom>
        </p:spPr>
      </p:pic>
      <p:pic>
        <p:nvPicPr>
          <p:cNvPr id="10" name="заяц">
            <a:hlinkClick r:id="" action="ppaction://media"/>
            <a:extLst>
              <a:ext uri="{FF2B5EF4-FFF2-40B4-BE49-F238E27FC236}">
                <a16:creationId xmlns:a16="http://schemas.microsoft.com/office/drawing/2014/main" id="{B9A0D681-B922-4835-B62C-E80B5E0A248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63010" y="3272363"/>
            <a:ext cx="609600" cy="609600"/>
          </a:xfrm>
          <a:prstGeom prst="rect">
            <a:avLst/>
          </a:prstGeom>
        </p:spPr>
      </p:pic>
      <p:pic>
        <p:nvPicPr>
          <p:cNvPr id="12" name="фрукты">
            <a:hlinkClick r:id="" action="ppaction://media"/>
            <a:extLst>
              <a:ext uri="{FF2B5EF4-FFF2-40B4-BE49-F238E27FC236}">
                <a16:creationId xmlns:a16="http://schemas.microsoft.com/office/drawing/2014/main" id="{1969BBDE-E492-4A66-B519-30A6862B997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63244" y="3743402"/>
            <a:ext cx="609600" cy="6096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19DB0F-8428-4E4C-B594-8D171FBDAE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58" y="134672"/>
            <a:ext cx="1551813" cy="151995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D6C7926-7691-4FBD-9553-495C0F0FF3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828" y="1389224"/>
            <a:ext cx="2675116" cy="449806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B8DFD37-8CE6-4579-96B8-5D503E4DD4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8126" y="1033210"/>
            <a:ext cx="2982288" cy="284875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CD6102C-7F9E-4E3D-8E1B-CBC85750E6FD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242" y="3272363"/>
            <a:ext cx="1421885" cy="1258073"/>
          </a:xfrm>
          <a:prstGeom prst="rect">
            <a:avLst/>
          </a:prstGeom>
        </p:spPr>
      </p:pic>
      <p:sp>
        <p:nvSpPr>
          <p:cNvPr id="14" name="Стрелка: изогнутая вправо 13">
            <a:hlinkClick r:id="rId13" action="ppaction://hlinksldjump"/>
            <a:extLst>
              <a:ext uri="{FF2B5EF4-FFF2-40B4-BE49-F238E27FC236}">
                <a16:creationId xmlns:a16="http://schemas.microsoft.com/office/drawing/2014/main" id="{75E3F4FC-C02C-4FA0-BC11-6FC3A3723286}"/>
              </a:ext>
            </a:extLst>
          </p:cNvPr>
          <p:cNvSpPr/>
          <p:nvPr/>
        </p:nvSpPr>
        <p:spPr>
          <a:xfrm rot="10363686">
            <a:off x="507388" y="5401729"/>
            <a:ext cx="1053850" cy="971110"/>
          </a:xfrm>
          <a:prstGeom prst="curvedRightArrow">
            <a:avLst/>
          </a:prstGeom>
          <a:solidFill>
            <a:srgbClr val="00B0F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22551" y="232930"/>
            <a:ext cx="1837433" cy="1323439"/>
          </a:xfrm>
          <a:prstGeom prst="rect">
            <a:avLst/>
          </a:prstGeom>
          <a:solidFill>
            <a:srgbClr val="FF7C80">
              <a:alpha val="50980"/>
            </a:srgbClr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0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Нажми на картинки и узнай, чем питается лиса</a:t>
            </a:r>
          </a:p>
        </p:txBody>
      </p:sp>
    </p:spTree>
    <p:extLst>
      <p:ext uri="{BB962C8B-B14F-4D97-AF65-F5344CB8AC3E}">
        <p14:creationId xmlns:p14="http://schemas.microsoft.com/office/powerpoint/2010/main" val="142167438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" fill="hold">
                      <p:stCondLst>
                        <p:cond delay="0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8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0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43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звук лисы">
            <a:hlinkClick r:id="" action="ppaction://media"/>
            <a:extLst>
              <a:ext uri="{FF2B5EF4-FFF2-40B4-BE49-F238E27FC236}">
                <a16:creationId xmlns:a16="http://schemas.microsoft.com/office/drawing/2014/main" id="{B07AFD02-FFF3-4DE7-AAD6-5C06077212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biLevel thresh="75000"/>
          </a:blip>
          <a:stretch>
            <a:fillRect/>
          </a:stretch>
        </p:blipFill>
        <p:spPr>
          <a:xfrm>
            <a:off x="4584631" y="4729337"/>
            <a:ext cx="609600" cy="6096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24F0AC6-5F64-4C9D-BBCB-55FE0FF52F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8" y="171327"/>
            <a:ext cx="1535742" cy="143975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1FC33D0-B4BA-45B5-9E10-FEE7413C61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203" y="482785"/>
            <a:ext cx="9101780" cy="6093036"/>
          </a:xfrm>
          <a:prstGeom prst="rect">
            <a:avLst/>
          </a:prstGeom>
        </p:spPr>
      </p:pic>
      <p:sp>
        <p:nvSpPr>
          <p:cNvPr id="8" name="Стрелка: изогнутая вправо 7">
            <a:hlinkClick r:id="rId7" action="ppaction://hlinksldjump"/>
            <a:extLst>
              <a:ext uri="{FF2B5EF4-FFF2-40B4-BE49-F238E27FC236}">
                <a16:creationId xmlns:a16="http://schemas.microsoft.com/office/drawing/2014/main" id="{D3EF5A7A-33A7-4237-B38D-228AAECFC567}"/>
              </a:ext>
            </a:extLst>
          </p:cNvPr>
          <p:cNvSpPr/>
          <p:nvPr/>
        </p:nvSpPr>
        <p:spPr>
          <a:xfrm rot="10363686">
            <a:off x="507388" y="5401729"/>
            <a:ext cx="1053850" cy="971110"/>
          </a:xfrm>
          <a:prstGeom prst="curvedRightArrow">
            <a:avLst/>
          </a:prstGeom>
          <a:solidFill>
            <a:srgbClr val="00B0F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4089" y="1822355"/>
            <a:ext cx="1556991" cy="707886"/>
          </a:xfrm>
          <a:prstGeom prst="rect">
            <a:avLst/>
          </a:prstGeom>
          <a:solidFill>
            <a:srgbClr val="FF7C80">
              <a:alpha val="50980"/>
            </a:srgbClr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Нажми на картинку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трелка вправо 8"/>
          <p:cNvSpPr/>
          <p:nvPr/>
        </p:nvSpPr>
        <p:spPr>
          <a:xfrm>
            <a:off x="1796720" y="1929486"/>
            <a:ext cx="374073" cy="4936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правляющая кнопка: звук 9">
            <a:hlinkClick r:id="" action="ppaction://noaction" highlightClick="1"/>
          </p:cNvPr>
          <p:cNvSpPr/>
          <p:nvPr/>
        </p:nvSpPr>
        <p:spPr>
          <a:xfrm>
            <a:off x="2689236" y="5977533"/>
            <a:ext cx="525018" cy="474844"/>
          </a:xfrm>
          <a:prstGeom prst="actionButtonSound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619224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67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BADA806-79E5-47B0-BF41-A3B329ED82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04" y="196580"/>
            <a:ext cx="1601167" cy="148212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796AE8F-A5BF-4C68-978A-D866C1A873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063" y="998556"/>
            <a:ext cx="2997828" cy="224837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87A54CC-E474-4307-83C6-BEDE830B35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552" y="221995"/>
            <a:ext cx="4165035" cy="371572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4AAFB63-A44D-4D59-AFA9-3B0E077211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977" y="4135057"/>
            <a:ext cx="2997829" cy="224368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3334313-DDCF-480B-86E3-61198A60309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820" y="4357228"/>
            <a:ext cx="2975619" cy="2231715"/>
          </a:xfrm>
          <a:prstGeom prst="rect">
            <a:avLst/>
          </a:prstGeom>
        </p:spPr>
      </p:pic>
      <p:sp>
        <p:nvSpPr>
          <p:cNvPr id="13" name="Стрелка: изогнутая вправо 12">
            <a:hlinkClick r:id="rId7" action="ppaction://hlinksldjump"/>
            <a:extLst>
              <a:ext uri="{FF2B5EF4-FFF2-40B4-BE49-F238E27FC236}">
                <a16:creationId xmlns:a16="http://schemas.microsoft.com/office/drawing/2014/main" id="{E32056A2-28D5-41DC-9E6A-F03F3B0BBEAF}"/>
              </a:ext>
            </a:extLst>
          </p:cNvPr>
          <p:cNvSpPr/>
          <p:nvPr/>
        </p:nvSpPr>
        <p:spPr>
          <a:xfrm rot="10363686">
            <a:off x="507388" y="5401729"/>
            <a:ext cx="1053850" cy="971110"/>
          </a:xfrm>
          <a:prstGeom prst="curvedRightArrow">
            <a:avLst/>
          </a:prstGeom>
          <a:solidFill>
            <a:srgbClr val="00B0F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5596" y="1923488"/>
            <a:ext cx="1837433" cy="707886"/>
          </a:xfrm>
          <a:prstGeom prst="rect">
            <a:avLst/>
          </a:prstGeom>
          <a:solidFill>
            <a:srgbClr val="FF7C80">
              <a:alpha val="50980"/>
            </a:srgbClr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0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Найди жилище лисы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5166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81481E-6 L 0.30117 -0.3111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52" y="-1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573EC37-CE8C-4AE2-9CB8-39074C07D6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72" y="1495463"/>
            <a:ext cx="3745369" cy="3879132"/>
          </a:xfrm>
          <a:prstGeom prst="rect">
            <a:avLst/>
          </a:prstGeom>
        </p:spPr>
      </p:pic>
      <p:pic>
        <p:nvPicPr>
          <p:cNvPr id="5" name="Рисунок 4">
            <a:hlinkClick r:id="rId3" action="ppaction://hlinksldjump"/>
            <a:extLst>
              <a:ext uri="{FF2B5EF4-FFF2-40B4-BE49-F238E27FC236}">
                <a16:creationId xmlns:a16="http://schemas.microsoft.com/office/drawing/2014/main" id="{B95F7A4D-C445-4723-A4F7-9A8F56589D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855" y="906664"/>
            <a:ext cx="1664208" cy="1536192"/>
          </a:xfrm>
          <a:prstGeom prst="rect">
            <a:avLst/>
          </a:prstGeom>
        </p:spPr>
      </p:pic>
      <p:pic>
        <p:nvPicPr>
          <p:cNvPr id="7" name="Рисунок 6">
            <a:hlinkClick r:id="rId5" action="ppaction://hlinksldjump"/>
            <a:extLst>
              <a:ext uri="{FF2B5EF4-FFF2-40B4-BE49-F238E27FC236}">
                <a16:creationId xmlns:a16="http://schemas.microsoft.com/office/drawing/2014/main" id="{84AA58E4-71F2-4405-BD9D-5A847C9241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951" y="4098490"/>
            <a:ext cx="1658112" cy="1554480"/>
          </a:xfrm>
          <a:prstGeom prst="rect">
            <a:avLst/>
          </a:prstGeom>
        </p:spPr>
      </p:pic>
      <p:pic>
        <p:nvPicPr>
          <p:cNvPr id="9" name="Рисунок 8">
            <a:hlinkClick r:id="rId7" action="ppaction://hlinksldjump"/>
            <a:extLst>
              <a:ext uri="{FF2B5EF4-FFF2-40B4-BE49-F238E27FC236}">
                <a16:creationId xmlns:a16="http://schemas.microsoft.com/office/drawing/2014/main" id="{8729105B-D5BD-4F02-855E-322BB904E9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0238" y="4118139"/>
            <a:ext cx="1658112" cy="1534831"/>
          </a:xfrm>
          <a:prstGeom prst="rect">
            <a:avLst/>
          </a:prstGeom>
        </p:spPr>
      </p:pic>
      <p:pic>
        <p:nvPicPr>
          <p:cNvPr id="11" name="Рисунок 10">
            <a:hlinkClick r:id="rId9" action="ppaction://hlinksldjump"/>
            <a:extLst>
              <a:ext uri="{FF2B5EF4-FFF2-40B4-BE49-F238E27FC236}">
                <a16:creationId xmlns:a16="http://schemas.microsoft.com/office/drawing/2014/main" id="{7EE284C7-491D-48FB-9A2D-94C151CCC76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292" y="2600235"/>
            <a:ext cx="1549716" cy="1517904"/>
          </a:xfrm>
          <a:prstGeom prst="rect">
            <a:avLst/>
          </a:prstGeom>
        </p:spPr>
      </p:pic>
      <p:pic>
        <p:nvPicPr>
          <p:cNvPr id="13" name="Рисунок 12">
            <a:hlinkClick r:id="rId11" action="ppaction://hlinksldjump"/>
            <a:extLst>
              <a:ext uri="{FF2B5EF4-FFF2-40B4-BE49-F238E27FC236}">
                <a16:creationId xmlns:a16="http://schemas.microsoft.com/office/drawing/2014/main" id="{779EAD6A-3F78-4BB3-9645-0586125F2E7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0238" y="906664"/>
            <a:ext cx="1664208" cy="1517904"/>
          </a:xfrm>
          <a:prstGeom prst="rect">
            <a:avLst/>
          </a:prstGeom>
        </p:spPr>
      </p:pic>
      <p:sp>
        <p:nvSpPr>
          <p:cNvPr id="26" name="Стрелка: изогнутая вправо 25">
            <a:hlinkClick r:id="rId13" action="ppaction://hlinksldjump"/>
            <a:extLst>
              <a:ext uri="{FF2B5EF4-FFF2-40B4-BE49-F238E27FC236}">
                <a16:creationId xmlns:a16="http://schemas.microsoft.com/office/drawing/2014/main" id="{15BEF803-EA93-4B8E-A53B-1DF8CC6A4EE2}"/>
              </a:ext>
            </a:extLst>
          </p:cNvPr>
          <p:cNvSpPr/>
          <p:nvPr/>
        </p:nvSpPr>
        <p:spPr>
          <a:xfrm rot="10197227">
            <a:off x="376519" y="5455288"/>
            <a:ext cx="1030250" cy="1195754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610834" y="2532467"/>
            <a:ext cx="1220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Детеныши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Шеврон 7"/>
          <p:cNvSpPr/>
          <p:nvPr/>
        </p:nvSpPr>
        <p:spPr>
          <a:xfrm rot="16027877">
            <a:off x="5223464" y="2493414"/>
            <a:ext cx="429491" cy="36933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88354" y="5732253"/>
            <a:ext cx="1852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Голос животного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Шеврон 14"/>
          <p:cNvSpPr/>
          <p:nvPr/>
        </p:nvSpPr>
        <p:spPr>
          <a:xfrm rot="16027877">
            <a:off x="4978426" y="5693201"/>
            <a:ext cx="429491" cy="36933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752126" y="4278139"/>
            <a:ext cx="1030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Питание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Шеврон 16"/>
          <p:cNvSpPr/>
          <p:nvPr/>
        </p:nvSpPr>
        <p:spPr>
          <a:xfrm rot="16027877">
            <a:off x="7364756" y="4239086"/>
            <a:ext cx="429491" cy="36933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697461" y="2524811"/>
            <a:ext cx="1762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Среда обитания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Шеврон 18"/>
          <p:cNvSpPr/>
          <p:nvPr/>
        </p:nvSpPr>
        <p:spPr>
          <a:xfrm rot="16027877">
            <a:off x="9354093" y="2493414"/>
            <a:ext cx="429491" cy="36933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033257" y="5732253"/>
            <a:ext cx="663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Шеврон 20"/>
          <p:cNvSpPr/>
          <p:nvPr/>
        </p:nvSpPr>
        <p:spPr>
          <a:xfrm rot="16027877">
            <a:off x="9460710" y="5693200"/>
            <a:ext cx="429491" cy="36933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7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волчата">
            <a:hlinkClick r:id="" action="ppaction://media"/>
            <a:extLst>
              <a:ext uri="{FF2B5EF4-FFF2-40B4-BE49-F238E27FC236}">
                <a16:creationId xmlns:a16="http://schemas.microsoft.com/office/drawing/2014/main" id="{55BED57E-06D5-4284-824F-0E022027A7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biLevel thresh="75000"/>
          </a:blip>
          <a:stretch>
            <a:fillRect/>
          </a:stretch>
        </p:blipFill>
        <p:spPr>
          <a:xfrm>
            <a:off x="3775034" y="5781135"/>
            <a:ext cx="609600" cy="6096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DDF5C7B-4279-4E8B-9868-86706EFB39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27" y="166436"/>
            <a:ext cx="1473116" cy="13598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E021266-AE4F-4E28-B759-CEE5A90938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081" y="166436"/>
            <a:ext cx="8095284" cy="6476227"/>
          </a:xfrm>
          <a:prstGeom prst="rect">
            <a:avLst/>
          </a:prstGeom>
        </p:spPr>
      </p:pic>
      <p:sp>
        <p:nvSpPr>
          <p:cNvPr id="9" name="Стрелка: изогнутая влево 8">
            <a:hlinkClick r:id="rId7" action="ppaction://hlinksldjump"/>
            <a:extLst>
              <a:ext uri="{FF2B5EF4-FFF2-40B4-BE49-F238E27FC236}">
                <a16:creationId xmlns:a16="http://schemas.microsoft.com/office/drawing/2014/main" id="{2BEEDD55-FE76-480A-A130-B7CAC58B0894}"/>
              </a:ext>
            </a:extLst>
          </p:cNvPr>
          <p:cNvSpPr/>
          <p:nvPr/>
        </p:nvSpPr>
        <p:spPr>
          <a:xfrm rot="10382942" flipH="1">
            <a:off x="456469" y="5434649"/>
            <a:ext cx="952233" cy="1055077"/>
          </a:xfrm>
          <a:prstGeom prst="curvedLeftArrow">
            <a:avLst/>
          </a:prstGeom>
          <a:solidFill>
            <a:srgbClr val="00B0F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4089" y="1822355"/>
            <a:ext cx="1556991" cy="707886"/>
          </a:xfrm>
          <a:prstGeom prst="rect">
            <a:avLst/>
          </a:prstGeom>
          <a:solidFill>
            <a:srgbClr val="FF7C80">
              <a:alpha val="50980"/>
            </a:srgbClr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Нажми на картинку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трелка вправо 3"/>
          <p:cNvSpPr/>
          <p:nvPr/>
        </p:nvSpPr>
        <p:spPr>
          <a:xfrm>
            <a:off x="1796720" y="1929486"/>
            <a:ext cx="374073" cy="4936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правляющая кнопка: звук 7">
            <a:hlinkClick r:id="" action="ppaction://noaction" highlightClick="1"/>
          </p:cNvPr>
          <p:cNvSpPr/>
          <p:nvPr/>
        </p:nvSpPr>
        <p:spPr>
          <a:xfrm>
            <a:off x="2980182" y="6096001"/>
            <a:ext cx="525018" cy="474844"/>
          </a:xfrm>
          <a:prstGeom prst="actionButtonSound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084381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89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волк жилище">
            <a:hlinkClick r:id="" action="ppaction://media"/>
            <a:extLst>
              <a:ext uri="{FF2B5EF4-FFF2-40B4-BE49-F238E27FC236}">
                <a16:creationId xmlns:a16="http://schemas.microsoft.com/office/drawing/2014/main" id="{B8F0D2C9-7BF7-4B9C-841B-B61D2F67E2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biLevel thresh="75000"/>
          </a:blip>
          <a:stretch>
            <a:fillRect/>
          </a:stretch>
        </p:blipFill>
        <p:spPr>
          <a:xfrm>
            <a:off x="2925417" y="5229540"/>
            <a:ext cx="732647" cy="73264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55C6863-EF08-47D3-BF5D-A2EDB84486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24" y="239007"/>
            <a:ext cx="1520241" cy="138659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0927D8B-F086-4971-8484-881A92932B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244" y="379828"/>
            <a:ext cx="9605791" cy="6163641"/>
          </a:xfrm>
          <a:prstGeom prst="rect">
            <a:avLst/>
          </a:prstGeom>
        </p:spPr>
      </p:pic>
      <p:sp>
        <p:nvSpPr>
          <p:cNvPr id="8" name="Стрелка: изогнутая влево 7">
            <a:hlinkClick r:id="rId7" action="ppaction://hlinksldjump"/>
            <a:extLst>
              <a:ext uri="{FF2B5EF4-FFF2-40B4-BE49-F238E27FC236}">
                <a16:creationId xmlns:a16="http://schemas.microsoft.com/office/drawing/2014/main" id="{A2965E4E-F71A-44BD-A2C8-CF9AFFA74657}"/>
              </a:ext>
            </a:extLst>
          </p:cNvPr>
          <p:cNvSpPr/>
          <p:nvPr/>
        </p:nvSpPr>
        <p:spPr>
          <a:xfrm rot="10382942" flipH="1">
            <a:off x="456469" y="5434649"/>
            <a:ext cx="952233" cy="1055077"/>
          </a:xfrm>
          <a:prstGeom prst="curvedLeftArrow">
            <a:avLst/>
          </a:prstGeom>
          <a:solidFill>
            <a:srgbClr val="00B0F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4089" y="1822355"/>
            <a:ext cx="1556991" cy="707886"/>
          </a:xfrm>
          <a:prstGeom prst="rect">
            <a:avLst/>
          </a:prstGeom>
          <a:solidFill>
            <a:srgbClr val="FF7C80">
              <a:alpha val="50980"/>
            </a:srgbClr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Нажми на картинку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трелка вправо 8"/>
          <p:cNvSpPr/>
          <p:nvPr/>
        </p:nvSpPr>
        <p:spPr>
          <a:xfrm>
            <a:off x="1796720" y="1929486"/>
            <a:ext cx="374073" cy="4936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правляющая кнопка: звук 9">
            <a:hlinkClick r:id="" action="ppaction://noaction" highlightClick="1"/>
          </p:cNvPr>
          <p:cNvSpPr/>
          <p:nvPr/>
        </p:nvSpPr>
        <p:spPr>
          <a:xfrm>
            <a:off x="2558183" y="5962187"/>
            <a:ext cx="525018" cy="474844"/>
          </a:xfrm>
          <a:prstGeom prst="actionButtonSound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45232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97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олень">
            <a:hlinkClick r:id="" action="ppaction://media"/>
            <a:extLst>
              <a:ext uri="{FF2B5EF4-FFF2-40B4-BE49-F238E27FC236}">
                <a16:creationId xmlns:a16="http://schemas.microsoft.com/office/drawing/2014/main" id="{8FF6EFD9-AFA8-4087-83AE-559268B17C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844092" y="5548085"/>
            <a:ext cx="609600" cy="609600"/>
          </a:xfrm>
          <a:prstGeom prst="rect">
            <a:avLst/>
          </a:prstGeom>
        </p:spPr>
      </p:pic>
      <p:pic>
        <p:nvPicPr>
          <p:cNvPr id="16" name="медведь">
            <a:hlinkClick r:id="" action="ppaction://media"/>
            <a:extLst>
              <a:ext uri="{FF2B5EF4-FFF2-40B4-BE49-F238E27FC236}">
                <a16:creationId xmlns:a16="http://schemas.microsoft.com/office/drawing/2014/main" id="{0895706C-A2E7-4A77-8FFA-8721C1544B4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656633" y="4489807"/>
            <a:ext cx="609600" cy="609600"/>
          </a:xfrm>
          <a:prstGeom prst="rect">
            <a:avLst/>
          </a:prstGeom>
        </p:spPr>
      </p:pic>
      <p:pic>
        <p:nvPicPr>
          <p:cNvPr id="14" name="заяц">
            <a:hlinkClick r:id="" action="ppaction://media"/>
            <a:extLst>
              <a:ext uri="{FF2B5EF4-FFF2-40B4-BE49-F238E27FC236}">
                <a16:creationId xmlns:a16="http://schemas.microsoft.com/office/drawing/2014/main" id="{6FC6A444-C952-4DC3-9455-C5F4AED1321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669221" y="3742005"/>
            <a:ext cx="504273" cy="504273"/>
          </a:xfrm>
          <a:prstGeom prst="rect">
            <a:avLst/>
          </a:prstGeom>
        </p:spPr>
      </p:pic>
      <p:pic>
        <p:nvPicPr>
          <p:cNvPr id="17" name="овцы и козы">
            <a:hlinkClick r:id="" action="ppaction://media"/>
            <a:extLst>
              <a:ext uri="{FF2B5EF4-FFF2-40B4-BE49-F238E27FC236}">
                <a16:creationId xmlns:a16="http://schemas.microsoft.com/office/drawing/2014/main" id="{271F75B9-D5BB-4147-A8AA-E5E7167F6DD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780262" y="1520203"/>
            <a:ext cx="609600" cy="609600"/>
          </a:xfrm>
          <a:prstGeom prst="rect">
            <a:avLst/>
          </a:prstGeom>
        </p:spPr>
      </p:pic>
      <p:pic>
        <p:nvPicPr>
          <p:cNvPr id="15" name="кабан">
            <a:hlinkClick r:id="" action="ppaction://media"/>
            <a:extLst>
              <a:ext uri="{FF2B5EF4-FFF2-40B4-BE49-F238E27FC236}">
                <a16:creationId xmlns:a16="http://schemas.microsoft.com/office/drawing/2014/main" id="{2481E325-89A7-45AE-B2A8-2BF4BC722DAF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698758" y="1265840"/>
            <a:ext cx="609600" cy="6096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98D02C0-26FE-41A7-804F-09171E78AD9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44" y="132807"/>
            <a:ext cx="1549716" cy="151790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ACFD0D1-E29F-4A61-A5D9-A2F78D5ACBAD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035" y="2995489"/>
            <a:ext cx="1742909" cy="161279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879EEF5-9434-4A1B-A3F7-8498317306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493" y="506575"/>
            <a:ext cx="2737731" cy="273773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E341EFA-1ADF-44A0-A61B-BB1FD9AE3B5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377" y="3354142"/>
            <a:ext cx="3385904" cy="338590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94DA395-7E16-4BD6-949F-0071BE47EEEB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0705" y="1094845"/>
            <a:ext cx="2421248" cy="146031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E5A3C64-E8FE-4513-8707-EB8E7A6AC3F7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967" y="3433027"/>
            <a:ext cx="3067020" cy="2918398"/>
          </a:xfrm>
          <a:prstGeom prst="rect">
            <a:avLst/>
          </a:prstGeom>
        </p:spPr>
      </p:pic>
      <p:sp>
        <p:nvSpPr>
          <p:cNvPr id="20" name="Стрелка: изогнутая влево 19">
            <a:hlinkClick r:id="rId19" action="ppaction://hlinksldjump"/>
            <a:extLst>
              <a:ext uri="{FF2B5EF4-FFF2-40B4-BE49-F238E27FC236}">
                <a16:creationId xmlns:a16="http://schemas.microsoft.com/office/drawing/2014/main" id="{D9B87DEB-10B8-48CA-8AEB-625B2F1F0818}"/>
              </a:ext>
            </a:extLst>
          </p:cNvPr>
          <p:cNvSpPr/>
          <p:nvPr/>
        </p:nvSpPr>
        <p:spPr>
          <a:xfrm rot="10382942" flipH="1">
            <a:off x="456469" y="5434649"/>
            <a:ext cx="952233" cy="1055077"/>
          </a:xfrm>
          <a:prstGeom prst="curvedLeftArrow">
            <a:avLst/>
          </a:prstGeom>
          <a:solidFill>
            <a:srgbClr val="00B0F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6543" y="1875440"/>
            <a:ext cx="1556991" cy="1631216"/>
          </a:xfrm>
          <a:prstGeom prst="rect">
            <a:avLst/>
          </a:prstGeom>
          <a:solidFill>
            <a:srgbClr val="FF7C80">
              <a:alpha val="50980"/>
            </a:srgbClr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Нажми на картинки и узнай, чем питается волк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20218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5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5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0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33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04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звук волка">
            <a:hlinkClick r:id="" action="ppaction://media"/>
            <a:extLst>
              <a:ext uri="{FF2B5EF4-FFF2-40B4-BE49-F238E27FC236}">
                <a16:creationId xmlns:a16="http://schemas.microsoft.com/office/drawing/2014/main" id="{C369EE33-41CE-412D-94CF-413C0F54F1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biLevel thresh="75000"/>
          </a:blip>
          <a:stretch>
            <a:fillRect/>
          </a:stretch>
        </p:blipFill>
        <p:spPr>
          <a:xfrm>
            <a:off x="3834422" y="5657387"/>
            <a:ext cx="609600" cy="6096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6116864-6C8A-4A8A-A946-B415AEBC96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08" y="165118"/>
            <a:ext cx="1557847" cy="146048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3A68154-19AA-41FC-BCE0-F03066C919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719" y="353126"/>
            <a:ext cx="8796536" cy="6190343"/>
          </a:xfrm>
          <a:prstGeom prst="rect">
            <a:avLst/>
          </a:prstGeom>
        </p:spPr>
      </p:pic>
      <p:sp>
        <p:nvSpPr>
          <p:cNvPr id="8" name="Стрелка: изогнутая влево 7">
            <a:hlinkClick r:id="rId7" action="ppaction://hlinksldjump"/>
            <a:extLst>
              <a:ext uri="{FF2B5EF4-FFF2-40B4-BE49-F238E27FC236}">
                <a16:creationId xmlns:a16="http://schemas.microsoft.com/office/drawing/2014/main" id="{398EBAED-B444-4389-A3E7-A0750179B51E}"/>
              </a:ext>
            </a:extLst>
          </p:cNvPr>
          <p:cNvSpPr/>
          <p:nvPr/>
        </p:nvSpPr>
        <p:spPr>
          <a:xfrm rot="10382942" flipH="1">
            <a:off x="456469" y="5434649"/>
            <a:ext cx="952233" cy="1055077"/>
          </a:xfrm>
          <a:prstGeom prst="curvedLeftArrow">
            <a:avLst/>
          </a:prstGeom>
          <a:solidFill>
            <a:srgbClr val="00B0F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4089" y="1822355"/>
            <a:ext cx="1556991" cy="707886"/>
          </a:xfrm>
          <a:prstGeom prst="rect">
            <a:avLst/>
          </a:prstGeom>
          <a:solidFill>
            <a:srgbClr val="FF7C80">
              <a:alpha val="50980"/>
            </a:srgbClr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Нажми на картинку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трелка вправо 8"/>
          <p:cNvSpPr/>
          <p:nvPr/>
        </p:nvSpPr>
        <p:spPr>
          <a:xfrm>
            <a:off x="1796720" y="1929486"/>
            <a:ext cx="374073" cy="4936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правляющая кнопка: звук 9">
            <a:hlinkClick r:id="" action="ppaction://noaction" highlightClick="1"/>
          </p:cNvPr>
          <p:cNvSpPr/>
          <p:nvPr/>
        </p:nvSpPr>
        <p:spPr>
          <a:xfrm>
            <a:off x="2906577" y="5962187"/>
            <a:ext cx="525018" cy="474844"/>
          </a:xfrm>
          <a:prstGeom prst="actionButtonSound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639103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99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77EF84D-EF6B-42DA-B116-479FF53BAB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24" y="112196"/>
            <a:ext cx="1556564" cy="144083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C76751E-5152-4F31-B277-103AA32069D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147" y="2678799"/>
            <a:ext cx="2520000" cy="1800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8079E06-21D2-4139-84D9-03434D72ED9F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160" y="371350"/>
            <a:ext cx="2538000" cy="1800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E348884-2B25-472A-8FDA-8BC5C7DAFA68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844" y="290259"/>
            <a:ext cx="2520000" cy="1800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782F76D-6890-4A2F-9F42-D5FC8A76605E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73" y="3214203"/>
            <a:ext cx="2520000" cy="1800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D4F8733-E85E-4C9B-8351-E226B0A065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3135" y="4709158"/>
            <a:ext cx="2108025" cy="195187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554E679-7AF6-4BDB-B6A6-F7600B3D19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412" y="196530"/>
            <a:ext cx="2255520" cy="2078736"/>
          </a:xfrm>
          <a:prstGeom prst="rect">
            <a:avLst/>
          </a:prstGeom>
        </p:spPr>
      </p:pic>
      <p:sp>
        <p:nvSpPr>
          <p:cNvPr id="17" name="Стрелка: изогнутая влево 16">
            <a:hlinkClick r:id="rId9" action="ppaction://hlinksldjump"/>
            <a:extLst>
              <a:ext uri="{FF2B5EF4-FFF2-40B4-BE49-F238E27FC236}">
                <a16:creationId xmlns:a16="http://schemas.microsoft.com/office/drawing/2014/main" id="{CB1FFD8A-BC62-485E-BDAE-E96AD2443EEB}"/>
              </a:ext>
            </a:extLst>
          </p:cNvPr>
          <p:cNvSpPr/>
          <p:nvPr/>
        </p:nvSpPr>
        <p:spPr>
          <a:xfrm rot="10382942" flipH="1">
            <a:off x="456469" y="5434649"/>
            <a:ext cx="952233" cy="1055077"/>
          </a:xfrm>
          <a:prstGeom prst="curvedLeftArrow">
            <a:avLst/>
          </a:prstGeom>
          <a:solidFill>
            <a:srgbClr val="00B0F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aphicFrame>
        <p:nvGraphicFramePr>
          <p:cNvPr id="19" name="Таблица 19">
            <a:extLst>
              <a:ext uri="{FF2B5EF4-FFF2-40B4-BE49-F238E27FC236}">
                <a16:creationId xmlns:a16="http://schemas.microsoft.com/office/drawing/2014/main" id="{B2210450-55FD-47B8-9948-4029A1896B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9221857"/>
              </p:ext>
            </p:extLst>
          </p:nvPr>
        </p:nvGraphicFramePr>
        <p:xfrm>
          <a:off x="3889729" y="2460272"/>
          <a:ext cx="5040000" cy="360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20000">
                  <a:extLst>
                    <a:ext uri="{9D8B030D-6E8A-4147-A177-3AD203B41FA5}">
                      <a16:colId xmlns:a16="http://schemas.microsoft.com/office/drawing/2014/main" val="3053846182"/>
                    </a:ext>
                  </a:extLst>
                </a:gridCol>
                <a:gridCol w="2520000">
                  <a:extLst>
                    <a:ext uri="{9D8B030D-6E8A-4147-A177-3AD203B41FA5}">
                      <a16:colId xmlns:a16="http://schemas.microsoft.com/office/drawing/2014/main" val="2046244126"/>
                    </a:ext>
                  </a:extLst>
                </a:gridCol>
              </a:tblGrid>
              <a:tr h="1800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2648581"/>
                  </a:ext>
                </a:extLst>
              </a:tr>
              <a:tr h="1800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6496876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19957" y="1719677"/>
            <a:ext cx="1616898" cy="400110"/>
          </a:xfrm>
          <a:prstGeom prst="rect">
            <a:avLst/>
          </a:prstGeom>
          <a:solidFill>
            <a:srgbClr val="FF7C80">
              <a:alpha val="50980"/>
            </a:srgbClr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0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Собери </a:t>
            </a:r>
            <a:r>
              <a:rPr lang="ru-RU" dirty="0" err="1" smtClean="0"/>
              <a:t>пазл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598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.00139 L 0.3405 0.31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18" y="1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33333E-6 L -0.42812 0.5673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06" y="2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7.40741E-7 L -0.44648 -0.0328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31" y="-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022E-16 L 0.47344 0.15162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72" y="7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hlinkClick r:id="rId2" action="ppaction://hlinksldjump"/>
            <a:extLst>
              <a:ext uri="{FF2B5EF4-FFF2-40B4-BE49-F238E27FC236}">
                <a16:creationId xmlns:a16="http://schemas.microsoft.com/office/drawing/2014/main" id="{8C8A4378-7AD1-4219-9CAC-CD1F0869E2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174" y="878558"/>
            <a:ext cx="1810362" cy="176769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60E26E7-DFF2-442C-AA23-A2DE63B2C2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24" y="1278422"/>
            <a:ext cx="4492380" cy="4096173"/>
          </a:xfrm>
          <a:prstGeom prst="rect">
            <a:avLst/>
          </a:prstGeom>
        </p:spPr>
      </p:pic>
      <p:pic>
        <p:nvPicPr>
          <p:cNvPr id="7" name="Рисунок 6">
            <a:hlinkClick r:id="rId5" action="ppaction://hlinksldjump"/>
            <a:extLst>
              <a:ext uri="{FF2B5EF4-FFF2-40B4-BE49-F238E27FC236}">
                <a16:creationId xmlns:a16="http://schemas.microsoft.com/office/drawing/2014/main" id="{EC04A0AF-6B8F-48DD-8539-31D610161B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424" y="4263192"/>
            <a:ext cx="1658112" cy="1554480"/>
          </a:xfrm>
          <a:prstGeom prst="rect">
            <a:avLst/>
          </a:prstGeom>
        </p:spPr>
      </p:pic>
      <p:pic>
        <p:nvPicPr>
          <p:cNvPr id="9" name="Рисунок 8">
            <a:hlinkClick r:id="rId7" action="ppaction://hlinksldjump"/>
            <a:extLst>
              <a:ext uri="{FF2B5EF4-FFF2-40B4-BE49-F238E27FC236}">
                <a16:creationId xmlns:a16="http://schemas.microsoft.com/office/drawing/2014/main" id="{A36BB7A5-C5C8-4739-B1F3-19B8E07890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1920" y="4255536"/>
            <a:ext cx="1679338" cy="1554480"/>
          </a:xfrm>
          <a:prstGeom prst="rect">
            <a:avLst/>
          </a:prstGeom>
        </p:spPr>
      </p:pic>
      <p:pic>
        <p:nvPicPr>
          <p:cNvPr id="11" name="Рисунок 10">
            <a:hlinkClick r:id="rId9" action="ppaction://hlinksldjump"/>
            <a:extLst>
              <a:ext uri="{FF2B5EF4-FFF2-40B4-BE49-F238E27FC236}">
                <a16:creationId xmlns:a16="http://schemas.microsoft.com/office/drawing/2014/main" id="{358FF216-4199-4DD9-9CAE-784B7DD2093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343" y="2695992"/>
            <a:ext cx="1658112" cy="1624074"/>
          </a:xfrm>
          <a:prstGeom prst="rect">
            <a:avLst/>
          </a:prstGeom>
        </p:spPr>
      </p:pic>
      <p:pic>
        <p:nvPicPr>
          <p:cNvPr id="13" name="Рисунок 12">
            <a:hlinkClick r:id="rId11" action="ppaction://hlinksldjump"/>
            <a:extLst>
              <a:ext uri="{FF2B5EF4-FFF2-40B4-BE49-F238E27FC236}">
                <a16:creationId xmlns:a16="http://schemas.microsoft.com/office/drawing/2014/main" id="{F00E010B-996D-46E1-AF51-6BB7283E326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9624" y="965281"/>
            <a:ext cx="1757358" cy="1602865"/>
          </a:xfrm>
          <a:prstGeom prst="rect">
            <a:avLst/>
          </a:prstGeom>
        </p:spPr>
      </p:pic>
      <p:sp>
        <p:nvSpPr>
          <p:cNvPr id="15" name="Стрелка: изогнутая вправо 14">
            <a:hlinkClick r:id="rId13" action="ppaction://hlinksldjump"/>
            <a:extLst>
              <a:ext uri="{FF2B5EF4-FFF2-40B4-BE49-F238E27FC236}">
                <a16:creationId xmlns:a16="http://schemas.microsoft.com/office/drawing/2014/main" id="{C89C36DC-82E4-4088-B229-55B0475ADD8C}"/>
              </a:ext>
            </a:extLst>
          </p:cNvPr>
          <p:cNvSpPr/>
          <p:nvPr/>
        </p:nvSpPr>
        <p:spPr>
          <a:xfrm rot="10197227">
            <a:off x="376519" y="5455288"/>
            <a:ext cx="1030250" cy="1195754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06802" y="2695992"/>
            <a:ext cx="1220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Детеныши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Шеврон 11"/>
          <p:cNvSpPr/>
          <p:nvPr/>
        </p:nvSpPr>
        <p:spPr>
          <a:xfrm rot="16027877">
            <a:off x="5619432" y="2656939"/>
            <a:ext cx="429491" cy="36933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33799" y="5895779"/>
            <a:ext cx="1852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Голос животного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Шеврон 15"/>
          <p:cNvSpPr/>
          <p:nvPr/>
        </p:nvSpPr>
        <p:spPr>
          <a:xfrm rot="16027877">
            <a:off x="5346429" y="5856726"/>
            <a:ext cx="429491" cy="36933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289045" y="4398172"/>
            <a:ext cx="1030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Питание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Шеврон 17"/>
          <p:cNvSpPr/>
          <p:nvPr/>
        </p:nvSpPr>
        <p:spPr>
          <a:xfrm rot="16027877">
            <a:off x="7901675" y="4359119"/>
            <a:ext cx="429491" cy="36933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093429" y="2688336"/>
            <a:ext cx="1762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Среда обитания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Шеврон 19"/>
          <p:cNvSpPr/>
          <p:nvPr/>
        </p:nvSpPr>
        <p:spPr>
          <a:xfrm rot="16027877">
            <a:off x="9750061" y="2656939"/>
            <a:ext cx="429491" cy="36933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429225" y="5895778"/>
            <a:ext cx="663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Шеврон 21"/>
          <p:cNvSpPr/>
          <p:nvPr/>
        </p:nvSpPr>
        <p:spPr>
          <a:xfrm rot="16027877">
            <a:off x="9856678" y="5856725"/>
            <a:ext cx="429491" cy="36933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220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зайчата">
            <a:hlinkClick r:id="" action="ppaction://media"/>
            <a:extLst>
              <a:ext uri="{FF2B5EF4-FFF2-40B4-BE49-F238E27FC236}">
                <a16:creationId xmlns:a16="http://schemas.microsoft.com/office/drawing/2014/main" id="{C400E7DA-BC40-4434-A8EA-68A0A22949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biLevel thresh="75000"/>
          </a:blip>
          <a:stretch>
            <a:fillRect/>
          </a:stretch>
        </p:blipFill>
        <p:spPr>
          <a:xfrm>
            <a:off x="3589247" y="5440621"/>
            <a:ext cx="609600" cy="6096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9FB2487-CB68-4AC3-9AAC-0CED08B603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4" y="107842"/>
            <a:ext cx="1598987" cy="156130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E35C609-1992-44CA-9095-C81DB4A43C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424" y="315433"/>
            <a:ext cx="8836122" cy="6227136"/>
          </a:xfrm>
          <a:prstGeom prst="rect">
            <a:avLst/>
          </a:prstGeom>
        </p:spPr>
      </p:pic>
      <p:sp>
        <p:nvSpPr>
          <p:cNvPr id="7" name="Стрелка: изогнутая вправо 6">
            <a:hlinkClick r:id="rId7" action="ppaction://hlinksldjump"/>
            <a:extLst>
              <a:ext uri="{FF2B5EF4-FFF2-40B4-BE49-F238E27FC236}">
                <a16:creationId xmlns:a16="http://schemas.microsoft.com/office/drawing/2014/main" id="{50DB7397-DD93-469A-A04F-7759EEC9B449}"/>
              </a:ext>
            </a:extLst>
          </p:cNvPr>
          <p:cNvSpPr/>
          <p:nvPr/>
        </p:nvSpPr>
        <p:spPr>
          <a:xfrm rot="10466778">
            <a:off x="474471" y="5485158"/>
            <a:ext cx="969513" cy="1012874"/>
          </a:xfrm>
          <a:prstGeom prst="curvedRightArrow">
            <a:avLst/>
          </a:prstGeom>
          <a:solidFill>
            <a:srgbClr val="00B0F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4089" y="1822355"/>
            <a:ext cx="1556991" cy="707886"/>
          </a:xfrm>
          <a:prstGeom prst="rect">
            <a:avLst/>
          </a:prstGeom>
          <a:solidFill>
            <a:srgbClr val="FF7C80">
              <a:alpha val="50980"/>
            </a:srgbClr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Нажми на картинку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трелка вправо 8"/>
          <p:cNvSpPr/>
          <p:nvPr/>
        </p:nvSpPr>
        <p:spPr>
          <a:xfrm>
            <a:off x="1796720" y="1929486"/>
            <a:ext cx="374073" cy="4936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правляющая кнопка: звук 9">
            <a:hlinkClick r:id="" action="ppaction://noaction" highlightClick="1"/>
          </p:cNvPr>
          <p:cNvSpPr/>
          <p:nvPr/>
        </p:nvSpPr>
        <p:spPr>
          <a:xfrm>
            <a:off x="2816066" y="5991595"/>
            <a:ext cx="525018" cy="474844"/>
          </a:xfrm>
          <a:prstGeom prst="actionButtonSound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965498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07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524</TotalTime>
  <Words>105</Words>
  <Application>Microsoft Office PowerPoint</Application>
  <PresentationFormat>Широкоэкранный</PresentationFormat>
  <Paragraphs>33</Paragraphs>
  <Slides>19</Slides>
  <Notes>0</Notes>
  <HiddenSlides>0</HiddenSlides>
  <MMClips>20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Анна Дубовец</dc:creator>
  <cp:lastModifiedBy>Оксана</cp:lastModifiedBy>
  <cp:revision>36</cp:revision>
  <dcterms:created xsi:type="dcterms:W3CDTF">2020-10-19T09:16:32Z</dcterms:created>
  <dcterms:modified xsi:type="dcterms:W3CDTF">2020-10-21T21:20:50Z</dcterms:modified>
</cp:coreProperties>
</file>