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7" r:id="rId9"/>
    <p:sldId id="262" r:id="rId10"/>
    <p:sldId id="264" r:id="rId11"/>
    <p:sldId id="270" r:id="rId12"/>
    <p:sldId id="263" r:id="rId13"/>
    <p:sldId id="265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esktop\&#1044;.&#1057;.%20&#1040;&#1083;&#1077;&#1085;&#1082;&#1072;\&#1091;&#1089;&#1090;&#1072;&#1084;&#1080;%20&#1084;&#1083;&#1072;&#1076;&#1077;&#1085;&#1094;&#1072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университет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</a:t>
            </a:r>
          </a:p>
          <a:p>
            <a:pPr algn="ctr">
              <a:buNone/>
            </a:pPr>
            <a:r>
              <a:rPr lang="ru-RU" sz="3200" b="1" i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«Будущий первоклассник» </a:t>
            </a:r>
            <a:endParaRPr lang="ru-RU" sz="3200" i="1" spc="3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endParaRPr lang="ru-RU" sz="3200" b="1" i="1" spc="3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ru-RU" sz="3200" b="1" i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Форма  проведения: </a:t>
            </a:r>
          </a:p>
          <a:p>
            <a:pPr algn="ctr">
              <a:buNone/>
            </a:pPr>
            <a:r>
              <a:rPr lang="ru-RU" sz="3200" b="1" i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познавательная игра         </a:t>
            </a:r>
          </a:p>
          <a:p>
            <a:pPr algn="ctr">
              <a:buNone/>
            </a:pPr>
            <a:r>
              <a:rPr lang="ru-RU" sz="3200" b="1" i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«Школьные уроки» </a:t>
            </a:r>
          </a:p>
          <a:p>
            <a:pPr algn="ctr">
              <a:buNone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25144"/>
            <a:ext cx="2044452" cy="1861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1128_175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128_18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421_18044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421_180610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устами младенца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8352928" cy="51845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91264" cy="4752528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С</a:t>
            </a:r>
            <a:r>
              <a:rPr lang="ru-RU" sz="3100" dirty="0" smtClean="0">
                <a:solidFill>
                  <a:schemeClr val="tx1"/>
                </a:solidFill>
              </a:rPr>
              <a:t>оздание условий для включения родителей будущих первоклассников в процесс подготовки ребенка к школе.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</a:t>
            </a:r>
            <a:r>
              <a:rPr lang="ru-RU" sz="3100" dirty="0" smtClean="0">
                <a:solidFill>
                  <a:schemeClr val="tx1"/>
                </a:solidFill>
              </a:rPr>
              <a:t>ознакомить родителей с трудностями готовности детей к школе.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</a:t>
            </a:r>
            <a:r>
              <a:rPr lang="ru-RU" sz="3100" dirty="0" smtClean="0">
                <a:solidFill>
                  <a:schemeClr val="tx1"/>
                </a:solidFill>
              </a:rPr>
              <a:t>овлечь родителей в процесс анализа возможных трудностей их детей.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</a:t>
            </a:r>
            <a:r>
              <a:rPr lang="ru-RU" sz="3100" dirty="0" smtClean="0">
                <a:solidFill>
                  <a:schemeClr val="tx1"/>
                </a:solidFill>
              </a:rPr>
              <a:t>ооружить практическими советами и рекомендациями по подготовке ребенка к школе.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482453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Урок</a:t>
            </a:r>
            <a:r>
              <a:rPr lang="ru-RU" sz="2400" b="0" i="1" dirty="0" smtClean="0">
                <a:solidFill>
                  <a:schemeClr val="tx1"/>
                </a:solidFill>
              </a:rPr>
              <a:t> : «Математика» - </a:t>
            </a:r>
            <a:r>
              <a:rPr lang="ru-RU" sz="2400" b="0" i="1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2400" b="0" i="1" dirty="0" smtClean="0">
                <a:solidFill>
                  <a:schemeClr val="tx1"/>
                </a:solidFill>
              </a:rPr>
              <a:t> познавательных процессов (ориентировка в пространстве, с примером графического диктанта)</a:t>
            </a:r>
            <a:br>
              <a:rPr lang="ru-RU" sz="2400" b="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Урок</a:t>
            </a:r>
            <a:r>
              <a:rPr lang="ru-RU" sz="2400" b="0" i="1" dirty="0" smtClean="0">
                <a:solidFill>
                  <a:schemeClr val="tx1"/>
                </a:solidFill>
              </a:rPr>
              <a:t> : «Музыка» - развитие творческих способностей через музыку. </a:t>
            </a:r>
            <a:br>
              <a:rPr lang="ru-RU" sz="2400" b="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Перемена. </a:t>
            </a:r>
            <a:r>
              <a:rPr lang="ru-RU" sz="2400" b="0" i="1" dirty="0" smtClean="0">
                <a:solidFill>
                  <a:schemeClr val="tx1"/>
                </a:solidFill>
              </a:rPr>
              <a:t>Выступление детей группы «Золушка», музыкальная игра</a:t>
            </a:r>
            <a:br>
              <a:rPr lang="ru-RU" sz="2400" b="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Урок</a:t>
            </a:r>
            <a:r>
              <a:rPr lang="ru-RU" sz="2400" b="0" i="1" dirty="0" smtClean="0">
                <a:solidFill>
                  <a:schemeClr val="tx1"/>
                </a:solidFill>
              </a:rPr>
              <a:t> :«Чтение» - </a:t>
            </a:r>
            <a:r>
              <a:rPr lang="ru-RU" sz="2400" b="0" i="1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2400" b="0" i="1" dirty="0" smtClean="0">
                <a:solidFill>
                  <a:schemeClr val="tx1"/>
                </a:solidFill>
              </a:rPr>
              <a:t> умений понимать смысл литературных произведений</a:t>
            </a:r>
            <a:br>
              <a:rPr lang="ru-RU" sz="2400" b="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Урок</a:t>
            </a:r>
            <a:r>
              <a:rPr lang="ru-RU" sz="2400" b="0" i="1" dirty="0" smtClean="0">
                <a:solidFill>
                  <a:schemeClr val="tx1"/>
                </a:solidFill>
              </a:rPr>
              <a:t> : «Речь» - умение действовать по правилу, игра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b="0" i="1" dirty="0" smtClean="0">
                <a:solidFill>
                  <a:schemeClr val="tx1"/>
                </a:solidFill>
              </a:rPr>
              <a:t>«Да и нет».</a:t>
            </a:r>
            <a:br>
              <a:rPr lang="ru-RU" sz="2400" b="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Урок</a:t>
            </a:r>
            <a:r>
              <a:rPr lang="ru-RU" sz="2400" b="0" i="1" dirty="0" smtClean="0">
                <a:solidFill>
                  <a:schemeClr val="tx1"/>
                </a:solidFill>
              </a:rPr>
              <a:t> : «Ознакомление с окружающим» - видеоигра «Угадай, о чем говорят дети»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Уроки которые посетили родители: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128_174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128_180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964488" cy="6023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421_181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43</Words>
  <Application>Microsoft Office PowerPoint</Application>
  <PresentationFormat>Экран (4:3)</PresentationFormat>
  <Paragraphs>10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Родительский университет </vt:lpstr>
      <vt:lpstr>    Цель:  Создание условий для включения родителей будущих первоклассников в процесс подготовки ребенка к школе. Задачи:  Познакомить родителей с трудностями готовности детей к школе. Вовлечь родителей в процесс анализа возможных трудностей их детей. Вооружить практическими советами и рекомендациями по подготовке ребенка к школе.    </vt:lpstr>
      <vt:lpstr>Урок : «Математика» - сформированность познавательных процессов (ориентировка в пространстве, с примером графического диктанта) Урок : «Музыка» - развитие творческих способностей через музыку.  Перемена. Выступление детей группы «Золушка», музыкальная игра Урок :«Чтение» - сформированность умений понимать смысл литературных произведений Урок : «Речь» - умение действовать по правилу, игра «Да и нет». Урок : «Ознакомление с окружающим» - видеоигра «Угадай, о чем говорят дети»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университет </dc:title>
  <dc:creator>ACER</dc:creator>
  <cp:lastModifiedBy>ACER</cp:lastModifiedBy>
  <cp:revision>16</cp:revision>
  <dcterms:created xsi:type="dcterms:W3CDTF">2019-11-17T07:20:32Z</dcterms:created>
  <dcterms:modified xsi:type="dcterms:W3CDTF">2019-11-19T11:50:28Z</dcterms:modified>
</cp:coreProperties>
</file>