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6" r:id="rId6"/>
    <p:sldId id="264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3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62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4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5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88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1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1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E6A8B-D58E-4950-9D68-248308EA2FE6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F95C2-068F-40BD-A0BA-2101FF180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19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Microsoft_PowerPoint_97-2003_Presentation1.ppt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Microsoft_PowerPoint_97-2003_Presentation2.ppt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PowerPoint_97-2003_Presentation3.pp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PowerPoint_97-2003_Presentation4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185406"/>
              </p:ext>
            </p:extLst>
          </p:nvPr>
        </p:nvGraphicFramePr>
        <p:xfrm>
          <a:off x="0" y="0"/>
          <a:ext cx="12192000" cy="68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Презентация" r:id="rId4" imgW="3174357" imgH="2381846" progId="PowerPoint.Show.8">
                  <p:embed/>
                </p:oleObj>
              </mc:Choice>
              <mc:Fallback>
                <p:oleObj name="Презентация" r:id="rId4" imgW="3174357" imgH="2381846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3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63418" y="406401"/>
            <a:ext cx="1141614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800" dirty="0"/>
              <a:t>«Влияние гаджетов на </a:t>
            </a:r>
            <a:r>
              <a:rPr lang="ru-RU" sz="4800" dirty="0" smtClean="0"/>
              <a:t>развитие </a:t>
            </a:r>
            <a:r>
              <a:rPr lang="ru-RU" sz="4800" dirty="0"/>
              <a:t>ребёнка</a:t>
            </a:r>
            <a:r>
              <a:rPr lang="ru-RU" sz="4800" dirty="0" smtClean="0"/>
              <a:t>»</a:t>
            </a:r>
          </a:p>
          <a:p>
            <a:r>
              <a:rPr lang="ru-RU" sz="4800" dirty="0"/>
              <a:t> </a:t>
            </a:r>
            <a:r>
              <a:rPr lang="ru-RU" sz="4800" dirty="0" smtClean="0"/>
              <a:t>   Вред и польза для развития ребенка.</a:t>
            </a:r>
            <a:endParaRPr lang="ru-RU" sz="4800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88509" y="6142182"/>
            <a:ext cx="604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воспитатель  Рудакова Лариса Владимировна</a:t>
            </a:r>
          </a:p>
          <a:p>
            <a:r>
              <a:rPr lang="ru-RU" dirty="0"/>
              <a:t> </a:t>
            </a:r>
            <a:r>
              <a:rPr lang="ru-RU" dirty="0" smtClean="0"/>
              <a:t>п. Мегет, апрель 2022 год.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64" y="2414016"/>
            <a:ext cx="4784436" cy="31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4183" y="157018"/>
            <a:ext cx="1145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Негативное влияние </a:t>
            </a:r>
            <a:r>
              <a:rPr lang="ru-RU" sz="2800" dirty="0">
                <a:solidFill>
                  <a:srgbClr val="FF0000"/>
                </a:solidFill>
              </a:rPr>
              <a:t>гаджетов на детей: психика, развитие, </a:t>
            </a:r>
            <a:r>
              <a:rPr lang="ru-RU" sz="2800" dirty="0" smtClean="0">
                <a:solidFill>
                  <a:srgbClr val="FF0000"/>
                </a:solidFill>
              </a:rPr>
              <a:t>здоровье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055" y="932874"/>
            <a:ext cx="113607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Вредное излучение</a:t>
            </a:r>
            <a:r>
              <a:rPr lang="ru-RU" sz="24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Ослабление </a:t>
            </a:r>
            <a:r>
              <a:rPr lang="ru-RU" sz="2400" dirty="0"/>
              <a:t>иммунитета.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Формирование зависимости.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Существование в виртуальном мире.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Замкнутость.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Нарушение речи.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Психические расстройства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 smtClean="0"/>
              <a:t>раздвоение личности).</a:t>
            </a:r>
            <a:endParaRPr lang="ru-RU" sz="2400" dirty="0"/>
          </a:p>
        </p:txBody>
      </p:sp>
      <p:pic>
        <p:nvPicPr>
          <p:cNvPr id="6146" name="Picture 2" descr="C:\Users\79642\Desktop\родтельское собрание\uchenye-vyyasnili-kak-gadzhety-menyayut-strukturu-detskogo-mozg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16" y1="98624" x2="16032" y2="56269"/>
                        <a14:foregroundMark x1="16825" y1="39297" x2="16905" y2="60550"/>
                        <a14:foregroundMark x1="7857" y1="87309" x2="39683" y2="91590"/>
                        <a14:foregroundMark x1="7619" y1="81193" x2="4048" y2="83180"/>
                        <a14:foregroundMark x1="84365" y1="54281" x2="99603" y2="82875"/>
                        <a14:foregroundMark x1="17063" y1="9939" x2="22381" y2="459"/>
                        <a14:foregroundMark x1="37857" y1="6575" x2="34603" y2="306"/>
                        <a14:backgroundMark x1="93254" y1="98624" x2="88810" y2="81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83" y="2331720"/>
            <a:ext cx="7828890" cy="406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055" y="323273"/>
            <a:ext cx="1127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Польза гаджетов для </a:t>
            </a:r>
            <a:r>
              <a:rPr lang="ru-RU" sz="3600" dirty="0" smtClean="0">
                <a:solidFill>
                  <a:srgbClr val="FF0000"/>
                </a:solidFill>
              </a:rPr>
              <a:t>детей</a:t>
            </a:r>
            <a:r>
              <a:rPr lang="ru-RU" sz="3600" dirty="0" smtClean="0">
                <a:solidFill>
                  <a:srgbClr val="0070C0"/>
                </a:solidFill>
              </a:rPr>
              <a:t>.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145" y="969604"/>
            <a:ext cx="11850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Доступ к огромному объему информации в любое </a:t>
            </a:r>
            <a:r>
              <a:rPr lang="ru-RU" sz="2400" dirty="0" smtClean="0"/>
              <a:t>время.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Просмотр </a:t>
            </a:r>
            <a:r>
              <a:rPr lang="ru-RU" sz="2400" dirty="0"/>
              <a:t>кино или мультфильмов без посещения кинотеатра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Огромная библиотека.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Обучающие </a:t>
            </a:r>
            <a:r>
              <a:rPr lang="ru-RU" sz="2400" dirty="0"/>
              <a:t>программы для разных возрастов детей, которые развивают логику, внимание и быстроту реакции.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Безопасность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8" y="2935225"/>
            <a:ext cx="5543804" cy="37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929836"/>
              </p:ext>
            </p:extLst>
          </p:nvPr>
        </p:nvGraphicFramePr>
        <p:xfrm>
          <a:off x="1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Презентация" r:id="rId4" imgW="3185158" imgH="2387966" progId="PowerPoint.Show.8">
                  <p:embed/>
                </p:oleObj>
              </mc:Choice>
              <mc:Fallback>
                <p:oleObj name="Презентация" r:id="rId4" imgW="3185158" imgH="2387966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0145" y="240145"/>
            <a:ext cx="11656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4 способа сделать увлечение гаджетами полезным для </a:t>
            </a:r>
            <a:r>
              <a:rPr lang="ru-RU" sz="2800" dirty="0" smtClean="0">
                <a:solidFill>
                  <a:srgbClr val="FF0000"/>
                </a:solidFill>
              </a:rPr>
              <a:t>ребёнка.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036" y="905164"/>
            <a:ext cx="76480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Не забывайте: </a:t>
            </a:r>
            <a:r>
              <a:rPr lang="ru-RU" sz="3600" dirty="0" smtClean="0"/>
              <a:t>запреты не работают.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Обучать </a:t>
            </a:r>
            <a:r>
              <a:rPr lang="ru-RU" sz="3600" dirty="0" smtClean="0"/>
              <a:t>ребёнка.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Развивать </a:t>
            </a:r>
            <a:r>
              <a:rPr lang="ru-RU" sz="3600" dirty="0" smtClean="0"/>
              <a:t>ребёнка.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Договариваться с </a:t>
            </a:r>
            <a:r>
              <a:rPr lang="ru-RU" sz="3600" dirty="0" smtClean="0"/>
              <a:t>ребёнком.</a:t>
            </a:r>
            <a:endParaRPr lang="ru-RU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018" y="3173848"/>
            <a:ext cx="4507346" cy="33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"/>
            <a:ext cx="12192000" cy="68501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4708" y="110836"/>
            <a:ext cx="5903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dirty="0">
                <a:solidFill>
                  <a:srgbClr val="FF0000"/>
                </a:solidFill>
              </a:rPr>
              <a:t>Памятка для родителей.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036" y="757382"/>
            <a:ext cx="8829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Отдавать предпочтение традиционным формам обучения и развлечения (рисование, игры), нежели развлечениям в гаджетах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Установить четкие правила использования устройства.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нарушать их и не поддаваться на «еще пять минуточек», как бы ребенок ни просил.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Показывать, что реальный мир и аналоговые занятия интереснее, на своем примере. Не зависать слишком долго в телефоне при ребенке, читать книги вместе с ним и в его присутствии, общаться с ребенком и заинтересовывать его происходящим в офлайне.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4109" y="3694544"/>
            <a:ext cx="87098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Вот несколько приложений для iOS и Android:</a:t>
            </a:r>
          </a:p>
          <a:p>
            <a:endParaRPr lang="ru-RU" sz="2400" dirty="0"/>
          </a:p>
          <a:p>
            <a:r>
              <a:rPr lang="ru-RU" sz="2400" dirty="0"/>
              <a:t>"Буковки: учимся читать по слогам для детей пяти-шести </a:t>
            </a:r>
            <a:r>
              <a:rPr lang="ru-RU" sz="2400" dirty="0" smtClean="0"/>
              <a:t>лет».</a:t>
            </a:r>
            <a:endParaRPr lang="ru-RU" sz="2400" dirty="0"/>
          </a:p>
          <a:p>
            <a:r>
              <a:rPr lang="ru-RU" sz="2400" dirty="0"/>
              <a:t>"Буковки: учимся читать весело",</a:t>
            </a:r>
          </a:p>
          <a:p>
            <a:r>
              <a:rPr lang="ru-RU" sz="2400" dirty="0"/>
              <a:t>"Море слов".</a:t>
            </a:r>
          </a:p>
          <a:p>
            <a:r>
              <a:rPr lang="ru-RU" sz="2400" dirty="0"/>
              <a:t>"Математика и цифры для детей" и "Домашний логопед".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099" y="3337775"/>
            <a:ext cx="3660901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45732"/>
              </p:ext>
            </p:extLst>
          </p:nvPr>
        </p:nvGraphicFramePr>
        <p:xfrm>
          <a:off x="0" y="0"/>
          <a:ext cx="12191999" cy="683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31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4647" y="383494"/>
            <a:ext cx="9929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Любое человеческое изобретение имеет как минусы, так и плюсы. Попробуйте акцентировать внимание на плюсах гаджетов, направьте интерес ребёнка в правильное русло, и тогда не придётся лишний раз волноваться за то, что он впустую тратит </a:t>
            </a:r>
            <a:r>
              <a:rPr lang="ru-RU" sz="3600" dirty="0" smtClean="0">
                <a:solidFill>
                  <a:srgbClr val="FF0000"/>
                </a:solidFill>
              </a:rPr>
              <a:t>время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</a:rPr>
              <a:t>в телефоне.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6" b="100000" l="0" r="100000">
                        <a14:foregroundMark x1="71333" y1="80187" x2="75200" y2="62871"/>
                        <a14:foregroundMark x1="62933" y1="70671" x2="96267" y2="71763"/>
                        <a14:foregroundMark x1="96267" y1="73011" x2="72933" y2="79563"/>
                        <a14:foregroundMark x1="79333" y1="88612" x2="86533" y2="80187"/>
                        <a14:foregroundMark x1="32667" y1="95320" x2="34933" y2="88924"/>
                        <a14:foregroundMark x1="43733" y1="95476" x2="44267" y2="87207"/>
                        <a14:foregroundMark x1="33467" y1="95476" x2="30400" y2="9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51" y="3246120"/>
            <a:ext cx="4053266" cy="34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8834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Презентация" r:id="rId4" imgW="4570541" imgH="3427323" progId="PowerPoint.Show.8">
                  <p:embed/>
                </p:oleObj>
              </mc:Choice>
              <mc:Fallback>
                <p:oleObj name="Презентация" r:id="rId4" imgW="4570541" imgH="342732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16921" y="228046"/>
            <a:ext cx="6363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Спасибо за внимание.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" b="99201" l="9744" r="89776">
                        <a14:foregroundMark x1="37540" y1="47923" x2="39137" y2="39297"/>
                        <a14:foregroundMark x1="56230" y1="47923" x2="56550" y2="4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944" y="548640"/>
            <a:ext cx="6094071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318</Words>
  <Application>Microsoft Office PowerPoint</Application>
  <PresentationFormat>Произвольный</PresentationFormat>
  <Paragraphs>39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Нр</dc:creator>
  <cp:lastModifiedBy>Юлия</cp:lastModifiedBy>
  <cp:revision>11</cp:revision>
  <dcterms:created xsi:type="dcterms:W3CDTF">2022-04-25T14:45:32Z</dcterms:created>
  <dcterms:modified xsi:type="dcterms:W3CDTF">2022-04-27T08:17:27Z</dcterms:modified>
</cp:coreProperties>
</file>