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4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3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7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65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29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95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4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28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061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5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15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211E-2549-4F2E-BC56-5E9110B9981D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F4982-CB4A-49E1-90C8-39CF61F5D3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2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3943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" t="-533" r="373" b="16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148582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Нр</dc:creator>
  <cp:lastModifiedBy>Нр</cp:lastModifiedBy>
  <cp:revision>1</cp:revision>
  <dcterms:created xsi:type="dcterms:W3CDTF">2022-04-25T16:35:08Z</dcterms:created>
  <dcterms:modified xsi:type="dcterms:W3CDTF">2022-04-25T16:39:38Z</dcterms:modified>
</cp:coreProperties>
</file>